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61"/>
  </p:notesMasterIdLst>
  <p:sldIdLst>
    <p:sldId id="256" r:id="rId2"/>
    <p:sldId id="257" r:id="rId3"/>
    <p:sldId id="258" r:id="rId4"/>
    <p:sldId id="259" r:id="rId5"/>
    <p:sldId id="260" r:id="rId6"/>
    <p:sldId id="261" r:id="rId7"/>
    <p:sldId id="304" r:id="rId8"/>
    <p:sldId id="309" r:id="rId9"/>
    <p:sldId id="262" r:id="rId10"/>
    <p:sldId id="263" r:id="rId11"/>
    <p:sldId id="307" r:id="rId12"/>
    <p:sldId id="264" r:id="rId13"/>
    <p:sldId id="305" r:id="rId14"/>
    <p:sldId id="265" r:id="rId15"/>
    <p:sldId id="266" r:id="rId16"/>
    <p:sldId id="306" r:id="rId17"/>
    <p:sldId id="267" r:id="rId18"/>
    <p:sldId id="299" r:id="rId19"/>
    <p:sldId id="300" r:id="rId20"/>
    <p:sldId id="268" r:id="rId21"/>
    <p:sldId id="269" r:id="rId22"/>
    <p:sldId id="308" r:id="rId23"/>
    <p:sldId id="271" r:id="rId24"/>
    <p:sldId id="272" r:id="rId25"/>
    <p:sldId id="301" r:id="rId26"/>
    <p:sldId id="274" r:id="rId27"/>
    <p:sldId id="275" r:id="rId28"/>
    <p:sldId id="302" r:id="rId29"/>
    <p:sldId id="277" r:id="rId30"/>
    <p:sldId id="278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323" r:id="rId45"/>
    <p:sldId id="324" r:id="rId46"/>
    <p:sldId id="325" r:id="rId47"/>
    <p:sldId id="326" r:id="rId48"/>
    <p:sldId id="327" r:id="rId49"/>
    <p:sldId id="328" r:id="rId50"/>
    <p:sldId id="329" r:id="rId51"/>
    <p:sldId id="330" r:id="rId52"/>
    <p:sldId id="331" r:id="rId53"/>
    <p:sldId id="332" r:id="rId54"/>
    <p:sldId id="333" r:id="rId55"/>
    <p:sldId id="334" r:id="rId56"/>
    <p:sldId id="335" r:id="rId57"/>
    <p:sldId id="336" r:id="rId58"/>
    <p:sldId id="337" r:id="rId59"/>
    <p:sldId id="303" r:id="rId60"/>
  </p:sldIdLst>
  <p:sldSz cx="9144000" cy="5143500" type="screen16x9"/>
  <p:notesSz cx="6858000" cy="9144000"/>
  <p:embeddedFontLst>
    <p:embeddedFont>
      <p:font typeface="Exo 2" panose="020B0604020202020204" charset="0"/>
      <p:regular r:id="rId62"/>
      <p:bold r:id="rId63"/>
      <p:italic r:id="rId64"/>
      <p:boldItalic r:id="rId65"/>
    </p:embeddedFont>
    <p:embeddedFont>
      <p:font typeface="Nunito Light" pitchFamily="2" charset="0"/>
      <p:regular r:id="rId66"/>
      <p:italic r:id="rId67"/>
    </p:embeddedFont>
    <p:embeddedFont>
      <p:font typeface="Roboto Condensed" panose="02000000000000000000" pitchFamily="2" charset="0"/>
      <p:regular r:id="rId68"/>
      <p:bold r:id="rId69"/>
      <p:italic r:id="rId70"/>
      <p:boldItalic r:id="rId71"/>
    </p:embeddedFont>
    <p:embeddedFont>
      <p:font typeface="Roboto Condensed Light" panose="02000000000000000000" pitchFamily="2" charset="0"/>
      <p:regular r:id="rId72"/>
      <p:bold r:id="rId73"/>
      <p:italic r:id="rId74"/>
      <p:bold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82F1B1-518B-8254-7350-C256E24AED2A}" v="78" dt="2022-12-11T21:40:10.025"/>
    <p1510:client id="{1C236C23-B87B-A7C7-5562-C7F1FE10EB3C}" v="645" dt="2022-12-22T15:40:44.111"/>
    <p1510:client id="{4C3FB4FF-EF3A-CEF6-CB52-55EF0EE7C8D4}" v="13" dt="2022-12-22T09:56:58.009"/>
    <p1510:client id="{567C954D-5BE7-482D-B8DE-BD8D8330A518}" v="64" dt="2022-12-22T15:12:10.559"/>
    <p1510:client id="{76E6FA17-50A7-1561-D04E-9FAFE3AD27F4}" v="71" dt="2022-12-11T22:14:32.938"/>
    <p1510:client id="{8F8135F2-2C12-4C8B-A2B4-F8793EFCB5FB}" v="13" dt="2022-12-22T15:39:23.232"/>
    <p1510:client id="{927F0607-B35C-9312-0CFB-636A079385E7}" v="179" dt="2022-12-22T15:09:59.704"/>
    <p1510:client id="{A53CE603-F380-47A1-9923-F10407756C46}" v="196" dt="2022-12-22T13:40:33.312"/>
    <p1510:client id="{A66EBDBB-002E-90E5-9571-FF2A567BAAB2}" v="5" dt="2022-12-08T16:28:03.142"/>
    <p1510:client id="{B20D0E3D-BCF5-4D5C-9081-285E6E8412AC}" v="15" dt="2023-01-02T15:25:48.991"/>
    <p1510:client id="{C2BE2EFD-FE15-79AF-142B-3F1976914665}" v="6" dt="2022-12-22T15:32:33.934"/>
    <p1510:client id="{C6B88501-9672-3C03-4AFF-EEDF9668C25F}" v="2448" dt="2022-12-12T02:41:16.664"/>
    <p1510:client id="{E1AF88E5-DE8E-9E84-1565-AB9BD671E590}" v="566" dt="2022-12-11T23:09:30.457"/>
    <p1510:client id="{E6EA8EEA-4228-3BC1-3EB1-10EB9F12A5EA}" v="58" dt="2022-12-12T12:01:58.520"/>
    <p1510:client id="{EB8D8190-4178-408A-9009-CD6B888B0957}" v="99" dt="2022-12-22T10:05:35.519"/>
    <p1510:client id="{F457AF9E-7115-5180-A312-59198AA285C5}" v="7" dt="2023-01-04T10:09:50.824"/>
    <p1510:client id="{F981A74B-2ED1-446C-9C62-0739F14AE35A}" v="28" dt="2023-01-02T15:57:42.857"/>
    <p1510:client id="{FD3773D1-6115-4CBE-8C68-98221B6EEAAF}" v="17" dt="2023-01-02T15:48:11.150"/>
  </p1510:revLst>
</p1510:revInfo>
</file>

<file path=ppt/tableStyles.xml><?xml version="1.0" encoding="utf-8"?>
<a:tblStyleLst xmlns:a="http://schemas.openxmlformats.org/drawingml/2006/main" def="{431F6D46-9473-419C-95E2-03306315D96C}">
  <a:tblStyle styleId="{431F6D46-9473-419C-95E2-03306315D9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3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1.fntdata"/><Relationship Id="rId80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1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pe MAILLOT" userId="S::p.maillot@ecole-ipssi.net::c441e96b-332e-4ffb-9d4a-7652d1ab54f8" providerId="AD" clId="Web-{567C954D-5BE7-482D-B8DE-BD8D8330A518}"/>
    <pc:docChg chg="modSld">
      <pc:chgData name="Philippe MAILLOT" userId="S::p.maillot@ecole-ipssi.net::c441e96b-332e-4ffb-9d4a-7652d1ab54f8" providerId="AD" clId="Web-{567C954D-5BE7-482D-B8DE-BD8D8330A518}" dt="2022-12-22T15:12:10.559" v="42" actId="1076"/>
      <pc:docMkLst>
        <pc:docMk/>
      </pc:docMkLst>
      <pc:sldChg chg="modSp">
        <pc:chgData name="Philippe MAILLOT" userId="S::p.maillot@ecole-ipssi.net::c441e96b-332e-4ffb-9d4a-7652d1ab54f8" providerId="AD" clId="Web-{567C954D-5BE7-482D-B8DE-BD8D8330A518}" dt="2022-12-22T15:00:07.347" v="1" actId="20577"/>
        <pc:sldMkLst>
          <pc:docMk/>
          <pc:sldMk cId="474921465" sldId="299"/>
        </pc:sldMkLst>
        <pc:spChg chg="mod">
          <ac:chgData name="Philippe MAILLOT" userId="S::p.maillot@ecole-ipssi.net::c441e96b-332e-4ffb-9d4a-7652d1ab54f8" providerId="AD" clId="Web-{567C954D-5BE7-482D-B8DE-BD8D8330A518}" dt="2022-12-22T15:00:07.347" v="1" actId="20577"/>
          <ac:spMkLst>
            <pc:docMk/>
            <pc:sldMk cId="474921465" sldId="299"/>
            <ac:spMk id="454" creationId="{00000000-0000-0000-0000-000000000000}"/>
          </ac:spMkLst>
        </pc:spChg>
      </pc:sldChg>
      <pc:sldChg chg="addSp delSp modSp">
        <pc:chgData name="Philippe MAILLOT" userId="S::p.maillot@ecole-ipssi.net::c441e96b-332e-4ffb-9d4a-7652d1ab54f8" providerId="AD" clId="Web-{567C954D-5BE7-482D-B8DE-BD8D8330A518}" dt="2022-12-22T15:12:10.559" v="42" actId="1076"/>
        <pc:sldMkLst>
          <pc:docMk/>
          <pc:sldMk cId="2229425942" sldId="307"/>
        </pc:sldMkLst>
        <pc:spChg chg="del mod">
          <ac:chgData name="Philippe MAILLOT" userId="S::p.maillot@ecole-ipssi.net::c441e96b-332e-4ffb-9d4a-7652d1ab54f8" providerId="AD" clId="Web-{567C954D-5BE7-482D-B8DE-BD8D8330A518}" dt="2022-12-22T15:11:38.058" v="15"/>
          <ac:spMkLst>
            <pc:docMk/>
            <pc:sldMk cId="2229425942" sldId="307"/>
            <ac:spMk id="3" creationId="{E86218AC-5A08-26B8-E9AE-05E87C0EFC72}"/>
          </ac:spMkLst>
        </pc:spChg>
        <pc:spChg chg="add del mod">
          <ac:chgData name="Philippe MAILLOT" userId="S::p.maillot@ecole-ipssi.net::c441e96b-332e-4ffb-9d4a-7652d1ab54f8" providerId="AD" clId="Web-{567C954D-5BE7-482D-B8DE-BD8D8330A518}" dt="2022-12-22T15:11:43.871" v="18"/>
          <ac:spMkLst>
            <pc:docMk/>
            <pc:sldMk cId="2229425942" sldId="307"/>
            <ac:spMk id="6" creationId="{88A9C3C7-6A22-8742-6A53-A92AB59210E8}"/>
          </ac:spMkLst>
        </pc:spChg>
        <pc:spChg chg="add mod">
          <ac:chgData name="Philippe MAILLOT" userId="S::p.maillot@ecole-ipssi.net::c441e96b-332e-4ffb-9d4a-7652d1ab54f8" providerId="AD" clId="Web-{567C954D-5BE7-482D-B8DE-BD8D8330A518}" dt="2022-12-22T15:12:10.559" v="42" actId="1076"/>
          <ac:spMkLst>
            <pc:docMk/>
            <pc:sldMk cId="2229425942" sldId="307"/>
            <ac:spMk id="8" creationId="{9382CAC0-97BC-C407-6480-8D7DBDD50845}"/>
          </ac:spMkLst>
        </pc:spChg>
        <pc:picChg chg="add mod">
          <ac:chgData name="Philippe MAILLOT" userId="S::p.maillot@ecole-ipssi.net::c441e96b-332e-4ffb-9d4a-7652d1ab54f8" providerId="AD" clId="Web-{567C954D-5BE7-482D-B8DE-BD8D8330A518}" dt="2022-12-22T15:11:42.340" v="17" actId="1076"/>
          <ac:picMkLst>
            <pc:docMk/>
            <pc:sldMk cId="2229425942" sldId="307"/>
            <ac:picMk id="2" creationId="{D9D44C4A-251B-516D-A60E-033124BF133C}"/>
          </ac:picMkLst>
        </pc:picChg>
      </pc:sldChg>
    </pc:docChg>
  </pc:docChgLst>
  <pc:docChgLst>
    <pc:chgData name="Julien GERMAIN" userId="S::j.germain@ecole-ipssi.net::9f87f073-d0d2-4df2-9618-c21330a419ff" providerId="AD" clId="Web-{C6B88501-9672-3C03-4AFF-EEDF9668C25F}"/>
    <pc:docChg chg="addSld delSld modSld sldOrd">
      <pc:chgData name="Julien GERMAIN" userId="S::j.germain@ecole-ipssi.net::9f87f073-d0d2-4df2-9618-c21330a419ff" providerId="AD" clId="Web-{C6B88501-9672-3C03-4AFF-EEDF9668C25F}" dt="2022-12-12T02:41:16.664" v="2299" actId="20577"/>
      <pc:docMkLst>
        <pc:docMk/>
      </pc:docMkLst>
      <pc:sldChg chg="addSp delSp modSp">
        <pc:chgData name="Julien GERMAIN" userId="S::j.germain@ecole-ipssi.net::9f87f073-d0d2-4df2-9618-c21330a419ff" providerId="AD" clId="Web-{C6B88501-9672-3C03-4AFF-EEDF9668C25F}" dt="2022-12-12T02:28:04.108" v="2250" actId="1076"/>
        <pc:sldMkLst>
          <pc:docMk/>
          <pc:sldMk cId="0" sldId="257"/>
        </pc:sldMkLst>
        <pc:spChg chg="mod">
          <ac:chgData name="Julien GERMAIN" userId="S::j.germain@ecole-ipssi.net::9f87f073-d0d2-4df2-9618-c21330a419ff" providerId="AD" clId="Web-{C6B88501-9672-3C03-4AFF-EEDF9668C25F}" dt="2022-12-12T00:31:08.974" v="1423" actId="20577"/>
          <ac:spMkLst>
            <pc:docMk/>
            <pc:sldMk cId="0" sldId="257"/>
            <ac:spMk id="5" creationId="{17ADF74E-EC91-11C7-446B-5A2D8A04A38B}"/>
          </ac:spMkLst>
        </pc:spChg>
        <pc:spChg chg="add mod">
          <ac:chgData name="Julien GERMAIN" userId="S::j.germain@ecole-ipssi.net::9f87f073-d0d2-4df2-9618-c21330a419ff" providerId="AD" clId="Web-{C6B88501-9672-3C03-4AFF-EEDF9668C25F}" dt="2022-12-12T02:24:31.513" v="2220" actId="1076"/>
          <ac:spMkLst>
            <pc:docMk/>
            <pc:sldMk cId="0" sldId="257"/>
            <ac:spMk id="6" creationId="{A450DE86-C2E5-DC73-21C1-F9357E7D6855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0:30:29.832" v="1377" actId="20577"/>
          <ac:spMkLst>
            <pc:docMk/>
            <pc:sldMk cId="0" sldId="257"/>
            <ac:spMk id="7" creationId="{5BB4511B-ED24-B9BF-7269-8F1739D36DF9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0:31:20.224" v="1428" actId="20577"/>
          <ac:spMkLst>
            <pc:docMk/>
            <pc:sldMk cId="0" sldId="257"/>
            <ac:spMk id="9" creationId="{79FBDBAD-ECD1-16FB-4964-0F88F928CDE2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0:30:50.145" v="1394" actId="14100"/>
          <ac:spMkLst>
            <pc:docMk/>
            <pc:sldMk cId="0" sldId="257"/>
            <ac:spMk id="11" creationId="{D9B1421E-5F51-6427-EF0C-D9A8E21AC1A6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0:30:56.864" v="1404" actId="20577"/>
          <ac:spMkLst>
            <pc:docMk/>
            <pc:sldMk cId="0" sldId="257"/>
            <ac:spMk id="13" creationId="{3FFE756C-D46B-C018-C012-234B14E59DD2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0:31:01.615" v="1416" actId="20577"/>
          <ac:spMkLst>
            <pc:docMk/>
            <pc:sldMk cId="0" sldId="257"/>
            <ac:spMk id="15" creationId="{7B0877F1-9F56-444C-322B-EAAA1F973C51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0:30:38.051" v="1380" actId="20577"/>
          <ac:spMkLst>
            <pc:docMk/>
            <pc:sldMk cId="0" sldId="257"/>
            <ac:spMk id="158" creationId="{00000000-0000-0000-0000-000000000000}"/>
          </ac:spMkLst>
        </pc:spChg>
        <pc:picChg chg="add mod">
          <ac:chgData name="Julien GERMAIN" userId="S::j.germain@ecole-ipssi.net::9f87f073-d0d2-4df2-9618-c21330a419ff" providerId="AD" clId="Web-{C6B88501-9672-3C03-4AFF-EEDF9668C25F}" dt="2022-12-12T02:25:04.577" v="2228" actId="1076"/>
          <ac:picMkLst>
            <pc:docMk/>
            <pc:sldMk cId="0" sldId="257"/>
            <ac:picMk id="2" creationId="{A384FB4D-EAA6-455A-BCFB-65DA6F4BC72F}"/>
          </ac:picMkLst>
        </pc:picChg>
        <pc:picChg chg="add mod">
          <ac:chgData name="Julien GERMAIN" userId="S::j.germain@ecole-ipssi.net::9f87f073-d0d2-4df2-9618-c21330a419ff" providerId="AD" clId="Web-{C6B88501-9672-3C03-4AFF-EEDF9668C25F}" dt="2022-12-12T02:25:22.109" v="2230" actId="1076"/>
          <ac:picMkLst>
            <pc:docMk/>
            <pc:sldMk cId="0" sldId="257"/>
            <ac:picMk id="4" creationId="{83A44430-D6BC-3202-E225-43F8D8671640}"/>
          </ac:picMkLst>
        </pc:picChg>
        <pc:picChg chg="add mod">
          <ac:chgData name="Julien GERMAIN" userId="S::j.germain@ecole-ipssi.net::9f87f073-d0d2-4df2-9618-c21330a419ff" providerId="AD" clId="Web-{C6B88501-9672-3C03-4AFF-EEDF9668C25F}" dt="2022-12-12T02:26:24.847" v="2237" actId="1076"/>
          <ac:picMkLst>
            <pc:docMk/>
            <pc:sldMk cId="0" sldId="257"/>
            <ac:picMk id="8" creationId="{44D9EED1-9EA4-0A56-073F-DF7303A545AA}"/>
          </ac:picMkLst>
        </pc:picChg>
        <pc:picChg chg="add del mod">
          <ac:chgData name="Julien GERMAIN" userId="S::j.germain@ecole-ipssi.net::9f87f073-d0d2-4df2-9618-c21330a419ff" providerId="AD" clId="Web-{C6B88501-9672-3C03-4AFF-EEDF9668C25F}" dt="2022-12-12T02:26:50.777" v="2239"/>
          <ac:picMkLst>
            <pc:docMk/>
            <pc:sldMk cId="0" sldId="257"/>
            <ac:picMk id="10" creationId="{666BCB8E-A4E4-6892-A9BB-AA4F44A50B78}"/>
          </ac:picMkLst>
        </pc:picChg>
        <pc:picChg chg="add mod">
          <ac:chgData name="Julien GERMAIN" userId="S::j.germain@ecole-ipssi.net::9f87f073-d0d2-4df2-9618-c21330a419ff" providerId="AD" clId="Web-{C6B88501-9672-3C03-4AFF-EEDF9668C25F}" dt="2022-12-12T02:28:04.108" v="2250" actId="1076"/>
          <ac:picMkLst>
            <pc:docMk/>
            <pc:sldMk cId="0" sldId="257"/>
            <ac:picMk id="12" creationId="{0952C0A2-0157-5586-ACE0-8049CAB63868}"/>
          </ac:picMkLst>
        </pc:picChg>
      </pc:sldChg>
      <pc:sldChg chg="delSp modSp">
        <pc:chgData name="Julien GERMAIN" userId="S::j.germain@ecole-ipssi.net::9f87f073-d0d2-4df2-9618-c21330a419ff" providerId="AD" clId="Web-{C6B88501-9672-3C03-4AFF-EEDF9668C25F}" dt="2022-12-11T23:39:03.489" v="296" actId="20577"/>
        <pc:sldMkLst>
          <pc:docMk/>
          <pc:sldMk cId="0" sldId="260"/>
        </pc:sldMkLst>
        <pc:spChg chg="del">
          <ac:chgData name="Julien GERMAIN" userId="S::j.germain@ecole-ipssi.net::9f87f073-d0d2-4df2-9618-c21330a419ff" providerId="AD" clId="Web-{C6B88501-9672-3C03-4AFF-EEDF9668C25F}" dt="2022-12-11T23:30:53.741" v="184"/>
          <ac:spMkLst>
            <pc:docMk/>
            <pc:sldMk cId="0" sldId="260"/>
            <ac:spMk id="2" creationId="{D2D1B5D7-92B3-3DBC-423D-3EE7E783EBBD}"/>
          </ac:spMkLst>
        </pc:spChg>
        <pc:spChg chg="del">
          <ac:chgData name="Julien GERMAIN" userId="S::j.germain@ecole-ipssi.net::9f87f073-d0d2-4df2-9618-c21330a419ff" providerId="AD" clId="Web-{C6B88501-9672-3C03-4AFF-EEDF9668C25F}" dt="2022-12-11T23:30:51.710" v="183"/>
          <ac:spMkLst>
            <pc:docMk/>
            <pc:sldMk cId="0" sldId="260"/>
            <ac:spMk id="3" creationId="{C61916C1-ACC0-EE41-3A5F-5108471333FF}"/>
          </ac:spMkLst>
        </pc:spChg>
        <pc:spChg chg="mod">
          <ac:chgData name="Julien GERMAIN" userId="S::j.germain@ecole-ipssi.net::9f87f073-d0d2-4df2-9618-c21330a419ff" providerId="AD" clId="Web-{C6B88501-9672-3C03-4AFF-EEDF9668C25F}" dt="2022-12-11T23:39:03.489" v="296" actId="20577"/>
          <ac:spMkLst>
            <pc:docMk/>
            <pc:sldMk cId="0" sldId="260"/>
            <ac:spMk id="205" creationId="{00000000-0000-0000-0000-000000000000}"/>
          </ac:spMkLst>
        </pc:spChg>
      </pc:sldChg>
      <pc:sldChg chg="addSp delSp modSp">
        <pc:chgData name="Julien GERMAIN" userId="S::j.germain@ecole-ipssi.net::9f87f073-d0d2-4df2-9618-c21330a419ff" providerId="AD" clId="Web-{C6B88501-9672-3C03-4AFF-EEDF9668C25F}" dt="2022-12-11T23:23:27.667" v="139" actId="20577"/>
        <pc:sldMkLst>
          <pc:docMk/>
          <pc:sldMk cId="0" sldId="261"/>
        </pc:sldMkLst>
        <pc:spChg chg="add del mod">
          <ac:chgData name="Julien GERMAIN" userId="S::j.germain@ecole-ipssi.net::9f87f073-d0d2-4df2-9618-c21330a419ff" providerId="AD" clId="Web-{C6B88501-9672-3C03-4AFF-EEDF9668C25F}" dt="2022-12-11T23:21:42.523" v="88"/>
          <ac:spMkLst>
            <pc:docMk/>
            <pc:sldMk cId="0" sldId="261"/>
            <ac:spMk id="2" creationId="{E68983C8-3B76-2C37-E3AC-4913391D054F}"/>
          </ac:spMkLst>
        </pc:spChg>
        <pc:spChg chg="mod">
          <ac:chgData name="Julien GERMAIN" userId="S::j.germain@ecole-ipssi.net::9f87f073-d0d2-4df2-9618-c21330a419ff" providerId="AD" clId="Web-{C6B88501-9672-3C03-4AFF-EEDF9668C25F}" dt="2022-12-11T23:13:18.056" v="29" actId="20577"/>
          <ac:spMkLst>
            <pc:docMk/>
            <pc:sldMk cId="0" sldId="261"/>
            <ac:spMk id="213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1T23:22:42.447" v="116" actId="20577"/>
          <ac:spMkLst>
            <pc:docMk/>
            <pc:sldMk cId="0" sldId="261"/>
            <ac:spMk id="215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1T23:23:21.088" v="138" actId="20577"/>
          <ac:spMkLst>
            <pc:docMk/>
            <pc:sldMk cId="0" sldId="261"/>
            <ac:spMk id="216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1T23:22:03.039" v="93" actId="20577"/>
          <ac:spMkLst>
            <pc:docMk/>
            <pc:sldMk cId="0" sldId="261"/>
            <ac:spMk id="218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1T23:23:27.667" v="139" actId="20577"/>
          <ac:spMkLst>
            <pc:docMk/>
            <pc:sldMk cId="0" sldId="261"/>
            <ac:spMk id="219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1T23:14:59.262" v="56" actId="14100"/>
          <ac:spMkLst>
            <pc:docMk/>
            <pc:sldMk cId="0" sldId="261"/>
            <ac:spMk id="225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1T23:20:32.177" v="78" actId="20577"/>
          <ac:spMkLst>
            <pc:docMk/>
            <pc:sldMk cId="0" sldId="261"/>
            <ac:spMk id="226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1T23:13:43.635" v="33" actId="20577"/>
          <ac:spMkLst>
            <pc:docMk/>
            <pc:sldMk cId="0" sldId="261"/>
            <ac:spMk id="227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1T23:14:23.496" v="46" actId="20577"/>
          <ac:spMkLst>
            <pc:docMk/>
            <pc:sldMk cId="0" sldId="261"/>
            <ac:spMk id="228" creationId="{00000000-0000-0000-0000-000000000000}"/>
          </ac:spMkLst>
        </pc:spChg>
      </pc:sldChg>
      <pc:sldChg chg="modSp">
        <pc:chgData name="Julien GERMAIN" userId="S::j.germain@ecole-ipssi.net::9f87f073-d0d2-4df2-9618-c21330a419ff" providerId="AD" clId="Web-{C6B88501-9672-3C03-4AFF-EEDF9668C25F}" dt="2022-12-11T23:24:00.683" v="147" actId="20577"/>
        <pc:sldMkLst>
          <pc:docMk/>
          <pc:sldMk cId="0" sldId="262"/>
        </pc:sldMkLst>
        <pc:spChg chg="mod">
          <ac:chgData name="Julien GERMAIN" userId="S::j.germain@ecole-ipssi.net::9f87f073-d0d2-4df2-9618-c21330a419ff" providerId="AD" clId="Web-{C6B88501-9672-3C03-4AFF-EEDF9668C25F}" dt="2022-12-11T23:24:00.683" v="147" actId="20577"/>
          <ac:spMkLst>
            <pc:docMk/>
            <pc:sldMk cId="0" sldId="262"/>
            <ac:spMk id="233" creationId="{00000000-0000-0000-0000-000000000000}"/>
          </ac:spMkLst>
        </pc:spChg>
      </pc:sldChg>
      <pc:sldChg chg="addSp delSp modSp">
        <pc:chgData name="Julien GERMAIN" userId="S::j.germain@ecole-ipssi.net::9f87f073-d0d2-4df2-9618-c21330a419ff" providerId="AD" clId="Web-{C6B88501-9672-3C03-4AFF-EEDF9668C25F}" dt="2022-12-11T23:44:07.075" v="387" actId="20577"/>
        <pc:sldMkLst>
          <pc:docMk/>
          <pc:sldMk cId="0" sldId="263"/>
        </pc:sldMkLst>
        <pc:spChg chg="add del mod">
          <ac:chgData name="Julien GERMAIN" userId="S::j.germain@ecole-ipssi.net::9f87f073-d0d2-4df2-9618-c21330a419ff" providerId="AD" clId="Web-{C6B88501-9672-3C03-4AFF-EEDF9668C25F}" dt="2022-12-11T23:27:47.283" v="158"/>
          <ac:spMkLst>
            <pc:docMk/>
            <pc:sldMk cId="0" sldId="263"/>
            <ac:spMk id="2" creationId="{489B6586-9978-296F-9E76-CDE38F9BCA69}"/>
          </ac:spMkLst>
        </pc:spChg>
        <pc:spChg chg="add mod">
          <ac:chgData name="Julien GERMAIN" userId="S::j.germain@ecole-ipssi.net::9f87f073-d0d2-4df2-9618-c21330a419ff" providerId="AD" clId="Web-{C6B88501-9672-3C03-4AFF-EEDF9668C25F}" dt="2022-12-11T23:30:31.975" v="182" actId="20577"/>
          <ac:spMkLst>
            <pc:docMk/>
            <pc:sldMk cId="0" sldId="263"/>
            <ac:spMk id="4" creationId="{98043468-607B-CD44-DDE6-C1FAAE5D0981}"/>
          </ac:spMkLst>
        </pc:spChg>
        <pc:spChg chg="add mod">
          <ac:chgData name="Julien GERMAIN" userId="S::j.germain@ecole-ipssi.net::9f87f073-d0d2-4df2-9618-c21330a419ff" providerId="AD" clId="Web-{C6B88501-9672-3C03-4AFF-EEDF9668C25F}" dt="2022-12-11T23:30:16.725" v="181" actId="20577"/>
          <ac:spMkLst>
            <pc:docMk/>
            <pc:sldMk cId="0" sldId="263"/>
            <ac:spMk id="6" creationId="{6A3A7B4D-B6FF-AAEB-A769-D6126DFD83A4}"/>
          </ac:spMkLst>
        </pc:spChg>
        <pc:spChg chg="add mod">
          <ac:chgData name="Julien GERMAIN" userId="S::j.germain@ecole-ipssi.net::9f87f073-d0d2-4df2-9618-c21330a419ff" providerId="AD" clId="Web-{C6B88501-9672-3C03-4AFF-EEDF9668C25F}" dt="2022-12-11T23:43:31.903" v="378" actId="1076"/>
          <ac:spMkLst>
            <pc:docMk/>
            <pc:sldMk cId="0" sldId="263"/>
            <ac:spMk id="7" creationId="{C8E77C85-D0E8-0056-79D8-0646DEE724AC}"/>
          </ac:spMkLst>
        </pc:spChg>
        <pc:spChg chg="mod">
          <ac:chgData name="Julien GERMAIN" userId="S::j.germain@ecole-ipssi.net::9f87f073-d0d2-4df2-9618-c21330a419ff" providerId="AD" clId="Web-{C6B88501-9672-3C03-4AFF-EEDF9668C25F}" dt="2022-12-11T23:40:29.288" v="312" actId="20577"/>
          <ac:spMkLst>
            <pc:docMk/>
            <pc:sldMk cId="0" sldId="263"/>
            <ac:spMk id="248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1T23:41:57.509" v="368" actId="20577"/>
          <ac:spMkLst>
            <pc:docMk/>
            <pc:sldMk cId="0" sldId="263"/>
            <ac:spMk id="249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1T23:44:07.075" v="387" actId="20577"/>
          <ac:spMkLst>
            <pc:docMk/>
            <pc:sldMk cId="0" sldId="263"/>
            <ac:spMk id="250" creationId="{00000000-0000-0000-0000-000000000000}"/>
          </ac:spMkLst>
        </pc:spChg>
        <pc:picChg chg="mod">
          <ac:chgData name="Julien GERMAIN" userId="S::j.germain@ecole-ipssi.net::9f87f073-d0d2-4df2-9618-c21330a419ff" providerId="AD" clId="Web-{C6B88501-9672-3C03-4AFF-EEDF9668C25F}" dt="2022-12-11T23:25:09.294" v="153" actId="1076"/>
          <ac:picMkLst>
            <pc:docMk/>
            <pc:sldMk cId="0" sldId="263"/>
            <ac:picMk id="252" creationId="{00000000-0000-0000-0000-000000000000}"/>
          </ac:picMkLst>
        </pc:picChg>
        <pc:cxnChg chg="mod">
          <ac:chgData name="Julien GERMAIN" userId="S::j.germain@ecole-ipssi.net::9f87f073-d0d2-4df2-9618-c21330a419ff" providerId="AD" clId="Web-{C6B88501-9672-3C03-4AFF-EEDF9668C25F}" dt="2022-12-11T23:43:42.637" v="379" actId="1076"/>
          <ac:cxnSpMkLst>
            <pc:docMk/>
            <pc:sldMk cId="0" sldId="263"/>
            <ac:cxnSpMk id="251" creationId="{00000000-0000-0000-0000-000000000000}"/>
          </ac:cxnSpMkLst>
        </pc:cxnChg>
      </pc:sldChg>
      <pc:sldChg chg="modSp">
        <pc:chgData name="Julien GERMAIN" userId="S::j.germain@ecole-ipssi.net::9f87f073-d0d2-4df2-9618-c21330a419ff" providerId="AD" clId="Web-{C6B88501-9672-3C03-4AFF-EEDF9668C25F}" dt="2022-12-11T23:57:17.616" v="525" actId="14100"/>
        <pc:sldMkLst>
          <pc:docMk/>
          <pc:sldMk cId="0" sldId="264"/>
        </pc:sldMkLst>
        <pc:spChg chg="mod">
          <ac:chgData name="Julien GERMAIN" userId="S::j.germain@ecole-ipssi.net::9f87f073-d0d2-4df2-9618-c21330a419ff" providerId="AD" clId="Web-{C6B88501-9672-3C03-4AFF-EEDF9668C25F}" dt="2022-12-11T23:49:05.789" v="405" actId="20577"/>
          <ac:spMkLst>
            <pc:docMk/>
            <pc:sldMk cId="0" sldId="264"/>
            <ac:spMk id="257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1T23:55:17.519" v="457" actId="20577"/>
          <ac:spMkLst>
            <pc:docMk/>
            <pc:sldMk cId="0" sldId="264"/>
            <ac:spMk id="258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1T23:52:41.109" v="409" actId="20577"/>
          <ac:spMkLst>
            <pc:docMk/>
            <pc:sldMk cId="0" sldId="264"/>
            <ac:spMk id="259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1T23:57:17.616" v="525" actId="14100"/>
          <ac:spMkLst>
            <pc:docMk/>
            <pc:sldMk cId="0" sldId="264"/>
            <ac:spMk id="263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1T23:45:29.906" v="391" actId="20577"/>
          <ac:spMkLst>
            <pc:docMk/>
            <pc:sldMk cId="0" sldId="264"/>
            <ac:spMk id="265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1T23:45:44.906" v="392" actId="20577"/>
          <ac:spMkLst>
            <pc:docMk/>
            <pc:sldMk cId="0" sldId="264"/>
            <ac:spMk id="266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1T23:46:13.735" v="396" actId="20577"/>
          <ac:spMkLst>
            <pc:docMk/>
            <pc:sldMk cId="0" sldId="264"/>
            <ac:spMk id="267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1T23:53:29.720" v="445" actId="20577"/>
          <ac:spMkLst>
            <pc:docMk/>
            <pc:sldMk cId="0" sldId="264"/>
            <ac:spMk id="268" creationId="{00000000-0000-0000-0000-000000000000}"/>
          </ac:spMkLst>
        </pc:spChg>
      </pc:sldChg>
      <pc:sldChg chg="modSp">
        <pc:chgData name="Julien GERMAIN" userId="S::j.germain@ecole-ipssi.net::9f87f073-d0d2-4df2-9618-c21330a419ff" providerId="AD" clId="Web-{C6B88501-9672-3C03-4AFF-EEDF9668C25F}" dt="2022-12-12T00:01:04.123" v="625" actId="1076"/>
        <pc:sldMkLst>
          <pc:docMk/>
          <pc:sldMk cId="0" sldId="265"/>
        </pc:sldMkLst>
        <pc:spChg chg="mod">
          <ac:chgData name="Julien GERMAIN" userId="S::j.germain@ecole-ipssi.net::9f87f073-d0d2-4df2-9618-c21330a419ff" providerId="AD" clId="Web-{C6B88501-9672-3C03-4AFF-EEDF9668C25F}" dt="2022-12-11T23:59:18.885" v="579" actId="20577"/>
          <ac:spMkLst>
            <pc:docMk/>
            <pc:sldMk cId="0" sldId="265"/>
            <ac:spMk id="286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1T23:58:17.743" v="528" actId="20577"/>
          <ac:spMkLst>
            <pc:docMk/>
            <pc:sldMk cId="0" sldId="265"/>
            <ac:spMk id="287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0:01:04.123" v="625" actId="1076"/>
          <ac:spMkLst>
            <pc:docMk/>
            <pc:sldMk cId="0" sldId="265"/>
            <ac:spMk id="288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1T23:59:48.870" v="596" actId="20577"/>
          <ac:spMkLst>
            <pc:docMk/>
            <pc:sldMk cId="0" sldId="265"/>
            <ac:spMk id="289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0:00:55.107" v="622" actId="20577"/>
          <ac:spMkLst>
            <pc:docMk/>
            <pc:sldMk cId="0" sldId="265"/>
            <ac:spMk id="290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0:00:03.793" v="603" actId="20577"/>
          <ac:spMkLst>
            <pc:docMk/>
            <pc:sldMk cId="0" sldId="265"/>
            <ac:spMk id="291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0:00:41.309" v="621" actId="1076"/>
          <ac:spMkLst>
            <pc:docMk/>
            <pc:sldMk cId="0" sldId="265"/>
            <ac:spMk id="292" creationId="{00000000-0000-0000-0000-000000000000}"/>
          </ac:spMkLst>
        </pc:spChg>
      </pc:sldChg>
      <pc:sldChg chg="modSp">
        <pc:chgData name="Julien GERMAIN" userId="S::j.germain@ecole-ipssi.net::9f87f073-d0d2-4df2-9618-c21330a419ff" providerId="AD" clId="Web-{C6B88501-9672-3C03-4AFF-EEDF9668C25F}" dt="2022-12-12T00:07:25.541" v="952" actId="20577"/>
        <pc:sldMkLst>
          <pc:docMk/>
          <pc:sldMk cId="0" sldId="266"/>
        </pc:sldMkLst>
        <pc:spChg chg="mod">
          <ac:chgData name="Julien GERMAIN" userId="S::j.germain@ecole-ipssi.net::9f87f073-d0d2-4df2-9618-c21330a419ff" providerId="AD" clId="Web-{C6B88501-9672-3C03-4AFF-EEDF9668C25F}" dt="2022-12-12T00:02:07.689" v="633" actId="20577"/>
          <ac:spMkLst>
            <pc:docMk/>
            <pc:sldMk cId="0" sldId="266"/>
            <ac:spMk id="297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0:02:30.627" v="650" actId="20577"/>
          <ac:spMkLst>
            <pc:docMk/>
            <pc:sldMk cId="0" sldId="266"/>
            <ac:spMk id="298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0:07:25.541" v="952" actId="20577"/>
          <ac:spMkLst>
            <pc:docMk/>
            <pc:sldMk cId="0" sldId="266"/>
            <ac:spMk id="299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0:03:20.769" v="670" actId="20577"/>
          <ac:spMkLst>
            <pc:docMk/>
            <pc:sldMk cId="0" sldId="266"/>
            <ac:spMk id="300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0:07:17.994" v="950" actId="20577"/>
          <ac:spMkLst>
            <pc:docMk/>
            <pc:sldMk cId="0" sldId="266"/>
            <ac:spMk id="301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0:02:50.502" v="658" actId="20577"/>
          <ac:spMkLst>
            <pc:docMk/>
            <pc:sldMk cId="0" sldId="266"/>
            <ac:spMk id="302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0:07:19.869" v="951" actId="20577"/>
          <ac:spMkLst>
            <pc:docMk/>
            <pc:sldMk cId="0" sldId="266"/>
            <ac:spMk id="303" creationId="{00000000-0000-0000-0000-000000000000}"/>
          </ac:spMkLst>
        </pc:spChg>
      </pc:sldChg>
      <pc:sldChg chg="modSp">
        <pc:chgData name="Julien GERMAIN" userId="S::j.germain@ecole-ipssi.net::9f87f073-d0d2-4df2-9618-c21330a419ff" providerId="AD" clId="Web-{C6B88501-9672-3C03-4AFF-EEDF9668C25F}" dt="2022-12-12T00:08:28.512" v="985" actId="1076"/>
        <pc:sldMkLst>
          <pc:docMk/>
          <pc:sldMk cId="0" sldId="267"/>
        </pc:sldMkLst>
        <pc:spChg chg="mod">
          <ac:chgData name="Julien GERMAIN" userId="S::j.germain@ecole-ipssi.net::9f87f073-d0d2-4df2-9618-c21330a419ff" providerId="AD" clId="Web-{C6B88501-9672-3C03-4AFF-EEDF9668C25F}" dt="2022-12-12T00:08:26.918" v="984" actId="20577"/>
          <ac:spMkLst>
            <pc:docMk/>
            <pc:sldMk cId="0" sldId="267"/>
            <ac:spMk id="344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0:08:16.543" v="964" actId="20577"/>
          <ac:spMkLst>
            <pc:docMk/>
            <pc:sldMk cId="0" sldId="267"/>
            <ac:spMk id="345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0:08:28.512" v="985" actId="1076"/>
          <ac:spMkLst>
            <pc:docMk/>
            <pc:sldMk cId="0" sldId="267"/>
            <ac:spMk id="346" creationId="{00000000-0000-0000-0000-000000000000}"/>
          </ac:spMkLst>
        </pc:spChg>
      </pc:sldChg>
      <pc:sldChg chg="modSp">
        <pc:chgData name="Julien GERMAIN" userId="S::j.germain@ecole-ipssi.net::9f87f073-d0d2-4df2-9618-c21330a419ff" providerId="AD" clId="Web-{C6B88501-9672-3C03-4AFF-EEDF9668C25F}" dt="2022-12-12T00:57:18.406" v="1614" actId="20577"/>
        <pc:sldMkLst>
          <pc:docMk/>
          <pc:sldMk cId="0" sldId="268"/>
        </pc:sldMkLst>
        <pc:spChg chg="mod">
          <ac:chgData name="Julien GERMAIN" userId="S::j.germain@ecole-ipssi.net::9f87f073-d0d2-4df2-9618-c21330a419ff" providerId="AD" clId="Web-{C6B88501-9672-3C03-4AFF-EEDF9668C25F}" dt="2022-12-12T00:57:18.406" v="1614" actId="20577"/>
          <ac:spMkLst>
            <pc:docMk/>
            <pc:sldMk cId="0" sldId="268"/>
            <ac:spMk id="359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0:49:11.297" v="1516" actId="1076"/>
          <ac:spMkLst>
            <pc:docMk/>
            <pc:sldMk cId="0" sldId="268"/>
            <ac:spMk id="360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0:57:06.140" v="1609" actId="14100"/>
          <ac:spMkLst>
            <pc:docMk/>
            <pc:sldMk cId="0" sldId="268"/>
            <ac:spMk id="361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0:49:30.298" v="1518" actId="1076"/>
          <ac:spMkLst>
            <pc:docMk/>
            <pc:sldMk cId="0" sldId="268"/>
            <ac:spMk id="362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0:56:48.968" v="1605" actId="20577"/>
          <ac:spMkLst>
            <pc:docMk/>
            <pc:sldMk cId="0" sldId="268"/>
            <ac:spMk id="363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0:51:11.957" v="1535" actId="1076"/>
          <ac:spMkLst>
            <pc:docMk/>
            <pc:sldMk cId="0" sldId="268"/>
            <ac:spMk id="364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0:56:54.155" v="1606" actId="20577"/>
          <ac:spMkLst>
            <pc:docMk/>
            <pc:sldMk cId="0" sldId="268"/>
            <ac:spMk id="365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0:52:35.053" v="1556" actId="14100"/>
          <ac:spMkLst>
            <pc:docMk/>
            <pc:sldMk cId="0" sldId="268"/>
            <ac:spMk id="366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0:53:55.493" v="1574" actId="1076"/>
          <ac:spMkLst>
            <pc:docMk/>
            <pc:sldMk cId="0" sldId="268"/>
            <ac:spMk id="367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0:56:15.201" v="1599" actId="20577"/>
          <ac:spMkLst>
            <pc:docMk/>
            <pc:sldMk cId="0" sldId="268"/>
            <ac:spMk id="368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0:56:33.827" v="1603" actId="20577"/>
          <ac:spMkLst>
            <pc:docMk/>
            <pc:sldMk cId="0" sldId="268"/>
            <ac:spMk id="369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0:55:23.387" v="1590" actId="1076"/>
          <ac:spMkLst>
            <pc:docMk/>
            <pc:sldMk cId="0" sldId="268"/>
            <ac:spMk id="370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0:56:38.421" v="1604" actId="20577"/>
          <ac:spMkLst>
            <pc:docMk/>
            <pc:sldMk cId="0" sldId="268"/>
            <ac:spMk id="371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0:48:18.093" v="1503" actId="1076"/>
          <ac:spMkLst>
            <pc:docMk/>
            <pc:sldMk cId="0" sldId="268"/>
            <ac:spMk id="387" creationId="{00000000-0000-0000-0000-000000000000}"/>
          </ac:spMkLst>
        </pc:spChg>
        <pc:grpChg chg="mod">
          <ac:chgData name="Julien GERMAIN" userId="S::j.germain@ecole-ipssi.net::9f87f073-d0d2-4df2-9618-c21330a419ff" providerId="AD" clId="Web-{C6B88501-9672-3C03-4AFF-EEDF9668C25F}" dt="2022-12-12T00:49:34.439" v="1519" actId="1076"/>
          <ac:grpSpMkLst>
            <pc:docMk/>
            <pc:sldMk cId="0" sldId="268"/>
            <ac:grpSpMk id="374" creationId="{00000000-0000-0000-0000-000000000000}"/>
          </ac:grpSpMkLst>
        </pc:grpChg>
        <pc:grpChg chg="mod">
          <ac:chgData name="Julien GERMAIN" userId="S::j.germain@ecole-ipssi.net::9f87f073-d0d2-4df2-9618-c21330a419ff" providerId="AD" clId="Web-{C6B88501-9672-3C03-4AFF-EEDF9668C25F}" dt="2022-12-12T00:49:14.657" v="1517" actId="1076"/>
          <ac:grpSpMkLst>
            <pc:docMk/>
            <pc:sldMk cId="0" sldId="268"/>
            <ac:grpSpMk id="378" creationId="{00000000-0000-0000-0000-000000000000}"/>
          </ac:grpSpMkLst>
        </pc:grpChg>
        <pc:grpChg chg="mod">
          <ac:chgData name="Julien GERMAIN" userId="S::j.germain@ecole-ipssi.net::9f87f073-d0d2-4df2-9618-c21330a419ff" providerId="AD" clId="Web-{C6B88501-9672-3C03-4AFF-EEDF9668C25F}" dt="2022-12-12T00:51:19.285" v="1536" actId="1076"/>
          <ac:grpSpMkLst>
            <pc:docMk/>
            <pc:sldMk cId="0" sldId="268"/>
            <ac:grpSpMk id="388" creationId="{00000000-0000-0000-0000-000000000000}"/>
          </ac:grpSpMkLst>
        </pc:grpChg>
        <pc:grpChg chg="mod">
          <ac:chgData name="Julien GERMAIN" userId="S::j.germain@ecole-ipssi.net::9f87f073-d0d2-4df2-9618-c21330a419ff" providerId="AD" clId="Web-{C6B88501-9672-3C03-4AFF-EEDF9668C25F}" dt="2022-12-12T00:52:40.084" v="1557" actId="1076"/>
          <ac:grpSpMkLst>
            <pc:docMk/>
            <pc:sldMk cId="0" sldId="268"/>
            <ac:grpSpMk id="395" creationId="{00000000-0000-0000-0000-000000000000}"/>
          </ac:grpSpMkLst>
        </pc:grpChg>
      </pc:sldChg>
      <pc:sldChg chg="modSp">
        <pc:chgData name="Julien GERMAIN" userId="S::j.germain@ecole-ipssi.net::9f87f073-d0d2-4df2-9618-c21330a419ff" providerId="AD" clId="Web-{C6B88501-9672-3C03-4AFF-EEDF9668C25F}" dt="2022-12-12T01:02:07.726" v="1842" actId="20577"/>
        <pc:sldMkLst>
          <pc:docMk/>
          <pc:sldMk cId="0" sldId="269"/>
        </pc:sldMkLst>
        <pc:spChg chg="mod">
          <ac:chgData name="Julien GERMAIN" userId="S::j.germain@ecole-ipssi.net::9f87f073-d0d2-4df2-9618-c21330a419ff" providerId="AD" clId="Web-{C6B88501-9672-3C03-4AFF-EEDF9668C25F}" dt="2022-12-12T00:58:10.782" v="1628" actId="20577"/>
          <ac:spMkLst>
            <pc:docMk/>
            <pc:sldMk cId="0" sldId="269"/>
            <ac:spMk id="415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0:59:26.644" v="1646" actId="14100"/>
          <ac:spMkLst>
            <pc:docMk/>
            <pc:sldMk cId="0" sldId="269"/>
            <ac:spMk id="416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1:01:27.475" v="1811" actId="20577"/>
          <ac:spMkLst>
            <pc:docMk/>
            <pc:sldMk cId="0" sldId="269"/>
            <ac:spMk id="417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1:01:49.773" v="1823" actId="20577"/>
          <ac:spMkLst>
            <pc:docMk/>
            <pc:sldMk cId="0" sldId="269"/>
            <ac:spMk id="418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1:02:07.726" v="1842" actId="20577"/>
          <ac:spMkLst>
            <pc:docMk/>
            <pc:sldMk cId="0" sldId="269"/>
            <ac:spMk id="419" creationId="{00000000-0000-0000-0000-000000000000}"/>
          </ac:spMkLst>
        </pc:spChg>
      </pc:sldChg>
      <pc:sldChg chg="del">
        <pc:chgData name="Julien GERMAIN" userId="S::j.germain@ecole-ipssi.net::9f87f073-d0d2-4df2-9618-c21330a419ff" providerId="AD" clId="Web-{C6B88501-9672-3C03-4AFF-EEDF9668C25F}" dt="2022-12-12T01:05:26.874" v="1843"/>
        <pc:sldMkLst>
          <pc:docMk/>
          <pc:sldMk cId="0" sldId="270"/>
        </pc:sldMkLst>
      </pc:sldChg>
      <pc:sldChg chg="modSp">
        <pc:chgData name="Julien GERMAIN" userId="S::j.germain@ecole-ipssi.net::9f87f073-d0d2-4df2-9618-c21330a419ff" providerId="AD" clId="Web-{C6B88501-9672-3C03-4AFF-EEDF9668C25F}" dt="2022-12-12T02:41:16.664" v="2299" actId="20577"/>
        <pc:sldMkLst>
          <pc:docMk/>
          <pc:sldMk cId="0" sldId="271"/>
        </pc:sldMkLst>
        <pc:spChg chg="mod">
          <ac:chgData name="Julien GERMAIN" userId="S::j.germain@ecole-ipssi.net::9f87f073-d0d2-4df2-9618-c21330a419ff" providerId="AD" clId="Web-{C6B88501-9672-3C03-4AFF-EEDF9668C25F}" dt="2022-12-12T01:06:55.501" v="1851" actId="20577"/>
          <ac:spMkLst>
            <pc:docMk/>
            <pc:sldMk cId="0" sldId="271"/>
            <ac:spMk id="436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2:41:16.664" v="2299" actId="20577"/>
          <ac:spMkLst>
            <pc:docMk/>
            <pc:sldMk cId="0" sldId="271"/>
            <ac:spMk id="438" creationId="{00000000-0000-0000-0000-000000000000}"/>
          </ac:spMkLst>
        </pc:spChg>
      </pc:sldChg>
      <pc:sldChg chg="addSp delSp modSp">
        <pc:chgData name="Julien GERMAIN" userId="S::j.germain@ecole-ipssi.net::9f87f073-d0d2-4df2-9618-c21330a419ff" providerId="AD" clId="Web-{C6B88501-9672-3C03-4AFF-EEDF9668C25F}" dt="2022-12-12T01:09:11.833" v="1901" actId="20577"/>
        <pc:sldMkLst>
          <pc:docMk/>
          <pc:sldMk cId="0" sldId="272"/>
        </pc:sldMkLst>
        <pc:spChg chg="add del mod">
          <ac:chgData name="Julien GERMAIN" userId="S::j.germain@ecole-ipssi.net::9f87f073-d0d2-4df2-9618-c21330a419ff" providerId="AD" clId="Web-{C6B88501-9672-3C03-4AFF-EEDF9668C25F}" dt="2022-12-12T01:07:19.268" v="1861"/>
          <ac:spMkLst>
            <pc:docMk/>
            <pc:sldMk cId="0" sldId="272"/>
            <ac:spMk id="3" creationId="{513A001D-293B-F4E8-30CC-C1800445D0AE}"/>
          </ac:spMkLst>
        </pc:spChg>
        <pc:spChg chg="add del mod">
          <ac:chgData name="Julien GERMAIN" userId="S::j.germain@ecole-ipssi.net::9f87f073-d0d2-4df2-9618-c21330a419ff" providerId="AD" clId="Web-{C6B88501-9672-3C03-4AFF-EEDF9668C25F}" dt="2022-12-12T01:07:39.253" v="1867"/>
          <ac:spMkLst>
            <pc:docMk/>
            <pc:sldMk cId="0" sldId="272"/>
            <ac:spMk id="5" creationId="{FC414E0D-E565-EE68-F90F-FF6BE71C2530}"/>
          </ac:spMkLst>
        </pc:spChg>
        <pc:spChg chg="add del mod">
          <ac:chgData name="Julien GERMAIN" userId="S::j.germain@ecole-ipssi.net::9f87f073-d0d2-4df2-9618-c21330a419ff" providerId="AD" clId="Web-{C6B88501-9672-3C03-4AFF-EEDF9668C25F}" dt="2022-12-12T01:07:35.971" v="1866"/>
          <ac:spMkLst>
            <pc:docMk/>
            <pc:sldMk cId="0" sldId="272"/>
            <ac:spMk id="7" creationId="{71F070D1-2C23-6B73-6ED7-6086ED9D360B}"/>
          </ac:spMkLst>
        </pc:spChg>
        <pc:spChg chg="add del mod">
          <ac:chgData name="Julien GERMAIN" userId="S::j.germain@ecole-ipssi.net::9f87f073-d0d2-4df2-9618-c21330a419ff" providerId="AD" clId="Web-{C6B88501-9672-3C03-4AFF-EEDF9668C25F}" dt="2022-12-12T01:08:05.378" v="1874"/>
          <ac:spMkLst>
            <pc:docMk/>
            <pc:sldMk cId="0" sldId="272"/>
            <ac:spMk id="9" creationId="{FEA7A063-209A-F35A-708D-3418284BC339}"/>
          </ac:spMkLst>
        </pc:spChg>
        <pc:spChg chg="add del mod">
          <ac:chgData name="Julien GERMAIN" userId="S::j.germain@ecole-ipssi.net::9f87f073-d0d2-4df2-9618-c21330a419ff" providerId="AD" clId="Web-{C6B88501-9672-3C03-4AFF-EEDF9668C25F}" dt="2022-12-12T01:08:09.894" v="1875"/>
          <ac:spMkLst>
            <pc:docMk/>
            <pc:sldMk cId="0" sldId="272"/>
            <ac:spMk id="11" creationId="{F2DC3B2C-F7A7-D4AA-DFCB-0D29BA112830}"/>
          </ac:spMkLst>
        </pc:spChg>
        <pc:spChg chg="add del mod">
          <ac:chgData name="Julien GERMAIN" userId="S::j.germain@ecole-ipssi.net::9f87f073-d0d2-4df2-9618-c21330a419ff" providerId="AD" clId="Web-{C6B88501-9672-3C03-4AFF-EEDF9668C25F}" dt="2022-12-12T01:07:44.331" v="1869"/>
          <ac:spMkLst>
            <pc:docMk/>
            <pc:sldMk cId="0" sldId="272"/>
            <ac:spMk id="13" creationId="{F1B749BF-14D6-641B-900D-74EFDC75DE66}"/>
          </ac:spMkLst>
        </pc:spChg>
        <pc:spChg chg="add del mod">
          <ac:chgData name="Julien GERMAIN" userId="S::j.germain@ecole-ipssi.net::9f87f073-d0d2-4df2-9618-c21330a419ff" providerId="AD" clId="Web-{C6B88501-9672-3C03-4AFF-EEDF9668C25F}" dt="2022-12-12T01:07:53.440" v="1872"/>
          <ac:spMkLst>
            <pc:docMk/>
            <pc:sldMk cId="0" sldId="272"/>
            <ac:spMk id="15" creationId="{88DDBECF-DFBD-94BC-F45E-9E7383B68AFE}"/>
          </ac:spMkLst>
        </pc:spChg>
        <pc:spChg chg="add del mod">
          <ac:chgData name="Julien GERMAIN" userId="S::j.germain@ecole-ipssi.net::9f87f073-d0d2-4df2-9618-c21330a419ff" providerId="AD" clId="Web-{C6B88501-9672-3C03-4AFF-EEDF9668C25F}" dt="2022-12-12T01:07:59.737" v="1873"/>
          <ac:spMkLst>
            <pc:docMk/>
            <pc:sldMk cId="0" sldId="272"/>
            <ac:spMk id="17" creationId="{1CC826CC-39E6-E1C4-661F-C0F657B3038F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1:09:11.833" v="1901" actId="20577"/>
          <ac:spMkLst>
            <pc:docMk/>
            <pc:sldMk cId="0" sldId="272"/>
            <ac:spMk id="450" creationId="{00000000-0000-0000-0000-000000000000}"/>
          </ac:spMkLst>
        </pc:spChg>
        <pc:spChg chg="del">
          <ac:chgData name="Julien GERMAIN" userId="S::j.germain@ecole-ipssi.net::9f87f073-d0d2-4df2-9618-c21330a419ff" providerId="AD" clId="Web-{C6B88501-9672-3C03-4AFF-EEDF9668C25F}" dt="2022-12-12T01:07:23.315" v="1862"/>
          <ac:spMkLst>
            <pc:docMk/>
            <pc:sldMk cId="0" sldId="272"/>
            <ac:spMk id="451" creationId="{00000000-0000-0000-0000-000000000000}"/>
          </ac:spMkLst>
        </pc:spChg>
        <pc:spChg chg="del">
          <ac:chgData name="Julien GERMAIN" userId="S::j.germain@ecole-ipssi.net::9f87f073-d0d2-4df2-9618-c21330a419ff" providerId="AD" clId="Web-{C6B88501-9672-3C03-4AFF-EEDF9668C25F}" dt="2022-12-12T01:07:41.362" v="1868"/>
          <ac:spMkLst>
            <pc:docMk/>
            <pc:sldMk cId="0" sldId="272"/>
            <ac:spMk id="452" creationId="{00000000-0000-0000-0000-000000000000}"/>
          </ac:spMkLst>
        </pc:spChg>
        <pc:spChg chg="del">
          <ac:chgData name="Julien GERMAIN" userId="S::j.germain@ecole-ipssi.net::9f87f073-d0d2-4df2-9618-c21330a419ff" providerId="AD" clId="Web-{C6B88501-9672-3C03-4AFF-EEDF9668C25F}" dt="2022-12-12T01:07:47.971" v="1870"/>
          <ac:spMkLst>
            <pc:docMk/>
            <pc:sldMk cId="0" sldId="272"/>
            <ac:spMk id="453" creationId="{00000000-0000-0000-0000-000000000000}"/>
          </ac:spMkLst>
        </pc:spChg>
        <pc:spChg chg="del">
          <ac:chgData name="Julien GERMAIN" userId="S::j.germain@ecole-ipssi.net::9f87f073-d0d2-4df2-9618-c21330a419ff" providerId="AD" clId="Web-{C6B88501-9672-3C03-4AFF-EEDF9668C25F}" dt="2022-12-12T01:07:32.705" v="1864"/>
          <ac:spMkLst>
            <pc:docMk/>
            <pc:sldMk cId="0" sldId="272"/>
            <ac:spMk id="454" creationId="{00000000-0000-0000-0000-000000000000}"/>
          </ac:spMkLst>
        </pc:spChg>
        <pc:spChg chg="del">
          <ac:chgData name="Julien GERMAIN" userId="S::j.germain@ecole-ipssi.net::9f87f073-d0d2-4df2-9618-c21330a419ff" providerId="AD" clId="Web-{C6B88501-9672-3C03-4AFF-EEDF9668C25F}" dt="2022-12-12T01:07:33.080" v="1865"/>
          <ac:spMkLst>
            <pc:docMk/>
            <pc:sldMk cId="0" sldId="272"/>
            <ac:spMk id="455" creationId="{00000000-0000-0000-0000-000000000000}"/>
          </ac:spMkLst>
        </pc:spChg>
        <pc:spChg chg="del mod">
          <ac:chgData name="Julien GERMAIN" userId="S::j.germain@ecole-ipssi.net::9f87f073-d0d2-4df2-9618-c21330a419ff" providerId="AD" clId="Web-{C6B88501-9672-3C03-4AFF-EEDF9668C25F}" dt="2022-12-12T01:07:51.347" v="1871"/>
          <ac:spMkLst>
            <pc:docMk/>
            <pc:sldMk cId="0" sldId="272"/>
            <ac:spMk id="456" creationId="{00000000-0000-0000-0000-000000000000}"/>
          </ac:spMkLst>
        </pc:spChg>
        <pc:spChg chg="del">
          <ac:chgData name="Julien GERMAIN" userId="S::j.germain@ecole-ipssi.net::9f87f073-d0d2-4df2-9618-c21330a419ff" providerId="AD" clId="Web-{C6B88501-9672-3C03-4AFF-EEDF9668C25F}" dt="2022-12-12T01:07:00.830" v="1856"/>
          <ac:spMkLst>
            <pc:docMk/>
            <pc:sldMk cId="0" sldId="272"/>
            <ac:spMk id="457" creationId="{00000000-0000-0000-0000-000000000000}"/>
          </ac:spMkLst>
        </pc:spChg>
        <pc:spChg chg="del">
          <ac:chgData name="Julien GERMAIN" userId="S::j.germain@ecole-ipssi.net::9f87f073-d0d2-4df2-9618-c21330a419ff" providerId="AD" clId="Web-{C6B88501-9672-3C03-4AFF-EEDF9668C25F}" dt="2022-12-12T01:07:29.174" v="1863"/>
          <ac:spMkLst>
            <pc:docMk/>
            <pc:sldMk cId="0" sldId="272"/>
            <ac:spMk id="458" creationId="{00000000-0000-0000-0000-000000000000}"/>
          </ac:spMkLst>
        </pc:spChg>
        <pc:picChg chg="del">
          <ac:chgData name="Julien GERMAIN" userId="S::j.germain@ecole-ipssi.net::9f87f073-d0d2-4df2-9618-c21330a419ff" providerId="AD" clId="Web-{C6B88501-9672-3C03-4AFF-EEDF9668C25F}" dt="2022-12-12T01:06:58.861" v="1853"/>
          <ac:picMkLst>
            <pc:docMk/>
            <pc:sldMk cId="0" sldId="272"/>
            <ac:picMk id="459" creationId="{00000000-0000-0000-0000-000000000000}"/>
          </ac:picMkLst>
        </pc:picChg>
        <pc:picChg chg="del">
          <ac:chgData name="Julien GERMAIN" userId="S::j.germain@ecole-ipssi.net::9f87f073-d0d2-4df2-9618-c21330a419ff" providerId="AD" clId="Web-{C6B88501-9672-3C03-4AFF-EEDF9668C25F}" dt="2022-12-12T01:06:59.298" v="1855"/>
          <ac:picMkLst>
            <pc:docMk/>
            <pc:sldMk cId="0" sldId="272"/>
            <ac:picMk id="460" creationId="{00000000-0000-0000-0000-000000000000}"/>
          </ac:picMkLst>
        </pc:picChg>
        <pc:picChg chg="del">
          <ac:chgData name="Julien GERMAIN" userId="S::j.germain@ecole-ipssi.net::9f87f073-d0d2-4df2-9618-c21330a419ff" providerId="AD" clId="Web-{C6B88501-9672-3C03-4AFF-EEDF9668C25F}" dt="2022-12-12T01:06:59.033" v="1854"/>
          <ac:picMkLst>
            <pc:docMk/>
            <pc:sldMk cId="0" sldId="272"/>
            <ac:picMk id="461" creationId="{00000000-0000-0000-0000-000000000000}"/>
          </ac:picMkLst>
        </pc:picChg>
        <pc:picChg chg="del">
          <ac:chgData name="Julien GERMAIN" userId="S::j.germain@ecole-ipssi.net::9f87f073-d0d2-4df2-9618-c21330a419ff" providerId="AD" clId="Web-{C6B88501-9672-3C03-4AFF-EEDF9668C25F}" dt="2022-12-12T01:06:58.705" v="1852"/>
          <ac:picMkLst>
            <pc:docMk/>
            <pc:sldMk cId="0" sldId="272"/>
            <ac:picMk id="462" creationId="{00000000-0000-0000-0000-000000000000}"/>
          </ac:picMkLst>
        </pc:picChg>
      </pc:sldChg>
      <pc:sldChg chg="del">
        <pc:chgData name="Julien GERMAIN" userId="S::j.germain@ecole-ipssi.net::9f87f073-d0d2-4df2-9618-c21330a419ff" providerId="AD" clId="Web-{C6B88501-9672-3C03-4AFF-EEDF9668C25F}" dt="2022-12-12T01:08:45.364" v="1892"/>
        <pc:sldMkLst>
          <pc:docMk/>
          <pc:sldMk cId="0" sldId="273"/>
        </pc:sldMkLst>
      </pc:sldChg>
      <pc:sldChg chg="modSp">
        <pc:chgData name="Julien GERMAIN" userId="S::j.germain@ecole-ipssi.net::9f87f073-d0d2-4df2-9618-c21330a419ff" providerId="AD" clId="Web-{C6B88501-9672-3C03-4AFF-EEDF9668C25F}" dt="2022-12-12T01:10:24.898" v="1957" actId="20577"/>
        <pc:sldMkLst>
          <pc:docMk/>
          <pc:sldMk cId="0" sldId="274"/>
        </pc:sldMkLst>
        <pc:spChg chg="mod">
          <ac:chgData name="Julien GERMAIN" userId="S::j.germain@ecole-ipssi.net::9f87f073-d0d2-4df2-9618-c21330a419ff" providerId="AD" clId="Web-{C6B88501-9672-3C03-4AFF-EEDF9668C25F}" dt="2022-12-12T01:09:55.194" v="1921" actId="20577"/>
          <ac:spMkLst>
            <pc:docMk/>
            <pc:sldMk cId="0" sldId="274"/>
            <ac:spMk id="478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1:10:24.898" v="1957" actId="20577"/>
          <ac:spMkLst>
            <pc:docMk/>
            <pc:sldMk cId="0" sldId="274"/>
            <ac:spMk id="480" creationId="{00000000-0000-0000-0000-000000000000}"/>
          </ac:spMkLst>
        </pc:spChg>
      </pc:sldChg>
      <pc:sldChg chg="modSp">
        <pc:chgData name="Julien GERMAIN" userId="S::j.germain@ecole-ipssi.net::9f87f073-d0d2-4df2-9618-c21330a419ff" providerId="AD" clId="Web-{C6B88501-9672-3C03-4AFF-EEDF9668C25F}" dt="2022-12-12T01:14:11.804" v="2004" actId="20577"/>
        <pc:sldMkLst>
          <pc:docMk/>
          <pc:sldMk cId="0" sldId="275"/>
        </pc:sldMkLst>
        <pc:spChg chg="mod">
          <ac:chgData name="Julien GERMAIN" userId="S::j.germain@ecole-ipssi.net::9f87f073-d0d2-4df2-9618-c21330a419ff" providerId="AD" clId="Web-{C6B88501-9672-3C03-4AFF-EEDF9668C25F}" dt="2022-12-12T01:11:14.165" v="1961" actId="20577"/>
          <ac:spMkLst>
            <pc:docMk/>
            <pc:sldMk cId="0" sldId="275"/>
            <ac:spMk id="510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1:11:25.984" v="1971" actId="20577"/>
          <ac:spMkLst>
            <pc:docMk/>
            <pc:sldMk cId="0" sldId="275"/>
            <ac:spMk id="511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1:11:54.625" v="1978" actId="20577"/>
          <ac:spMkLst>
            <pc:docMk/>
            <pc:sldMk cId="0" sldId="275"/>
            <ac:spMk id="512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1:13:42.003" v="1989" actId="20577"/>
          <ac:spMkLst>
            <pc:docMk/>
            <pc:sldMk cId="0" sldId="275"/>
            <ac:spMk id="513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1:12:13.126" v="1986" actId="20577"/>
          <ac:spMkLst>
            <pc:docMk/>
            <pc:sldMk cId="0" sldId="275"/>
            <ac:spMk id="514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1:13:45.441" v="1990" actId="20577"/>
          <ac:spMkLst>
            <pc:docMk/>
            <pc:sldMk cId="0" sldId="275"/>
            <ac:spMk id="515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1:12:00.876" v="1979" actId="20577"/>
          <ac:spMkLst>
            <pc:docMk/>
            <pc:sldMk cId="0" sldId="275"/>
            <ac:spMk id="516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1:14:11.804" v="2004" actId="20577"/>
          <ac:spMkLst>
            <pc:docMk/>
            <pc:sldMk cId="0" sldId="275"/>
            <ac:spMk id="517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1:12:21.001" v="1987" actId="20577"/>
          <ac:spMkLst>
            <pc:docMk/>
            <pc:sldMk cId="0" sldId="275"/>
            <ac:spMk id="518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1:11:40.828" v="1975" actId="20577"/>
          <ac:spMkLst>
            <pc:docMk/>
            <pc:sldMk cId="0" sldId="275"/>
            <ac:spMk id="519" creationId="{00000000-0000-0000-0000-000000000000}"/>
          </ac:spMkLst>
        </pc:spChg>
      </pc:sldChg>
      <pc:sldChg chg="modSp del">
        <pc:chgData name="Julien GERMAIN" userId="S::j.germain@ecole-ipssi.net::9f87f073-d0d2-4df2-9618-c21330a419ff" providerId="AD" clId="Web-{C6B88501-9672-3C03-4AFF-EEDF9668C25F}" dt="2022-12-12T01:15:12.306" v="2010"/>
        <pc:sldMkLst>
          <pc:docMk/>
          <pc:sldMk cId="0" sldId="276"/>
        </pc:sldMkLst>
        <pc:spChg chg="mod">
          <ac:chgData name="Julien GERMAIN" userId="S::j.germain@ecole-ipssi.net::9f87f073-d0d2-4df2-9618-c21330a419ff" providerId="AD" clId="Web-{C6B88501-9672-3C03-4AFF-EEDF9668C25F}" dt="2022-12-12T01:14:43.164" v="2009" actId="14100"/>
          <ac:spMkLst>
            <pc:docMk/>
            <pc:sldMk cId="0" sldId="276"/>
            <ac:spMk id="526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1:14:22.742" v="2006" actId="20577"/>
          <ac:spMkLst>
            <pc:docMk/>
            <pc:sldMk cId="0" sldId="276"/>
            <ac:spMk id="532" creationId="{00000000-0000-0000-0000-000000000000}"/>
          </ac:spMkLst>
        </pc:spChg>
      </pc:sldChg>
      <pc:sldChg chg="modSp">
        <pc:chgData name="Julien GERMAIN" userId="S::j.germain@ecole-ipssi.net::9f87f073-d0d2-4df2-9618-c21330a419ff" providerId="AD" clId="Web-{C6B88501-9672-3C03-4AFF-EEDF9668C25F}" dt="2022-12-12T01:19:46.224" v="2034" actId="20577"/>
        <pc:sldMkLst>
          <pc:docMk/>
          <pc:sldMk cId="0" sldId="277"/>
        </pc:sldMkLst>
        <pc:spChg chg="mod">
          <ac:chgData name="Julien GERMAIN" userId="S::j.germain@ecole-ipssi.net::9f87f073-d0d2-4df2-9618-c21330a419ff" providerId="AD" clId="Web-{C6B88501-9672-3C03-4AFF-EEDF9668C25F}" dt="2022-12-12T01:19:41.208" v="2026" actId="20577"/>
          <ac:spMkLst>
            <pc:docMk/>
            <pc:sldMk cId="0" sldId="277"/>
            <ac:spMk id="615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1:19:46.224" v="2034" actId="20577"/>
          <ac:spMkLst>
            <pc:docMk/>
            <pc:sldMk cId="0" sldId="277"/>
            <ac:spMk id="617" creationId="{00000000-0000-0000-0000-000000000000}"/>
          </ac:spMkLst>
        </pc:spChg>
      </pc:sldChg>
      <pc:sldChg chg="delSp modSp">
        <pc:chgData name="Julien GERMAIN" userId="S::j.germain@ecole-ipssi.net::9f87f073-d0d2-4df2-9618-c21330a419ff" providerId="AD" clId="Web-{C6B88501-9672-3C03-4AFF-EEDF9668C25F}" dt="2022-12-12T01:20:32.225" v="2078" actId="20577"/>
        <pc:sldMkLst>
          <pc:docMk/>
          <pc:sldMk cId="0" sldId="278"/>
        </pc:sldMkLst>
        <pc:spChg chg="mod">
          <ac:chgData name="Julien GERMAIN" userId="S::j.germain@ecole-ipssi.net::9f87f073-d0d2-4df2-9618-c21330a419ff" providerId="AD" clId="Web-{C6B88501-9672-3C03-4AFF-EEDF9668C25F}" dt="2022-12-12T01:20:11.599" v="2045" actId="20577"/>
          <ac:spMkLst>
            <pc:docMk/>
            <pc:sldMk cId="0" sldId="278"/>
            <ac:spMk id="630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1:20:32.225" v="2078" actId="20577"/>
          <ac:spMkLst>
            <pc:docMk/>
            <pc:sldMk cId="0" sldId="278"/>
            <ac:spMk id="656" creationId="{00000000-0000-0000-0000-000000000000}"/>
          </ac:spMkLst>
        </pc:spChg>
        <pc:picChg chg="del">
          <ac:chgData name="Julien GERMAIN" userId="S::j.germain@ecole-ipssi.net::9f87f073-d0d2-4df2-9618-c21330a419ff" providerId="AD" clId="Web-{C6B88501-9672-3C03-4AFF-EEDF9668C25F}" dt="2022-12-12T01:19:53.271" v="2035"/>
          <ac:picMkLst>
            <pc:docMk/>
            <pc:sldMk cId="0" sldId="278"/>
            <ac:picMk id="639" creationId="{00000000-0000-0000-0000-000000000000}"/>
          </ac:picMkLst>
        </pc:picChg>
        <pc:picChg chg="del">
          <ac:chgData name="Julien GERMAIN" userId="S::j.germain@ecole-ipssi.net::9f87f073-d0d2-4df2-9618-c21330a419ff" providerId="AD" clId="Web-{C6B88501-9672-3C03-4AFF-EEDF9668C25F}" dt="2022-12-12T01:20:01.568" v="2037"/>
          <ac:picMkLst>
            <pc:docMk/>
            <pc:sldMk cId="0" sldId="278"/>
            <ac:picMk id="646" creationId="{00000000-0000-0000-0000-000000000000}"/>
          </ac:picMkLst>
        </pc:picChg>
        <pc:picChg chg="del">
          <ac:chgData name="Julien GERMAIN" userId="S::j.germain@ecole-ipssi.net::9f87f073-d0d2-4df2-9618-c21330a419ff" providerId="AD" clId="Web-{C6B88501-9672-3C03-4AFF-EEDF9668C25F}" dt="2022-12-12T01:19:56.583" v="2036"/>
          <ac:picMkLst>
            <pc:docMk/>
            <pc:sldMk cId="0" sldId="278"/>
            <ac:picMk id="655" creationId="{00000000-0000-0000-0000-000000000000}"/>
          </ac:picMkLst>
        </pc:picChg>
      </pc:sldChg>
      <pc:sldChg chg="modSp del">
        <pc:chgData name="Julien GERMAIN" userId="S::j.germain@ecole-ipssi.net::9f87f073-d0d2-4df2-9618-c21330a419ff" providerId="AD" clId="Web-{C6B88501-9672-3C03-4AFF-EEDF9668C25F}" dt="2022-12-12T01:26:22.109" v="2193"/>
        <pc:sldMkLst>
          <pc:docMk/>
          <pc:sldMk cId="0" sldId="279"/>
        </pc:sldMkLst>
        <pc:spChg chg="mod">
          <ac:chgData name="Julien GERMAIN" userId="S::j.germain@ecole-ipssi.net::9f87f073-d0d2-4df2-9618-c21330a419ff" providerId="AD" clId="Web-{C6B88501-9672-3C03-4AFF-EEDF9668C25F}" dt="2022-12-12T01:20:56.491" v="2082" actId="20577"/>
          <ac:spMkLst>
            <pc:docMk/>
            <pc:sldMk cId="0" sldId="279"/>
            <ac:spMk id="662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1:22:18.306" v="2161" actId="20577"/>
          <ac:spMkLst>
            <pc:docMk/>
            <pc:sldMk cId="0" sldId="279"/>
            <ac:spMk id="663" creationId="{00000000-0000-0000-0000-000000000000}"/>
          </ac:spMkLst>
        </pc:spChg>
      </pc:sldChg>
      <pc:sldChg chg="del">
        <pc:chgData name="Julien GERMAIN" userId="S::j.germain@ecole-ipssi.net::9f87f073-d0d2-4df2-9618-c21330a419ff" providerId="AD" clId="Web-{C6B88501-9672-3C03-4AFF-EEDF9668C25F}" dt="2022-12-12T01:27:02.485" v="2194"/>
        <pc:sldMkLst>
          <pc:docMk/>
          <pc:sldMk cId="0" sldId="280"/>
        </pc:sldMkLst>
      </pc:sldChg>
      <pc:sldChg chg="del">
        <pc:chgData name="Julien GERMAIN" userId="S::j.germain@ecole-ipssi.net::9f87f073-d0d2-4df2-9618-c21330a419ff" providerId="AD" clId="Web-{C6B88501-9672-3C03-4AFF-EEDF9668C25F}" dt="2022-12-12T01:15:45.244" v="2013"/>
        <pc:sldMkLst>
          <pc:docMk/>
          <pc:sldMk cId="0" sldId="281"/>
        </pc:sldMkLst>
      </pc:sldChg>
      <pc:sldChg chg="del">
        <pc:chgData name="Julien GERMAIN" userId="S::j.germain@ecole-ipssi.net::9f87f073-d0d2-4df2-9618-c21330a419ff" providerId="AD" clId="Web-{C6B88501-9672-3C03-4AFF-EEDF9668C25F}" dt="2022-12-12T01:15:48.713" v="2014"/>
        <pc:sldMkLst>
          <pc:docMk/>
          <pc:sldMk cId="0" sldId="282"/>
        </pc:sldMkLst>
      </pc:sldChg>
      <pc:sldChg chg="del">
        <pc:chgData name="Julien GERMAIN" userId="S::j.germain@ecole-ipssi.net::9f87f073-d0d2-4df2-9618-c21330a419ff" providerId="AD" clId="Web-{C6B88501-9672-3C03-4AFF-EEDF9668C25F}" dt="2022-12-12T01:27:08.048" v="2195"/>
        <pc:sldMkLst>
          <pc:docMk/>
          <pc:sldMk cId="0" sldId="283"/>
        </pc:sldMkLst>
      </pc:sldChg>
      <pc:sldChg chg="del">
        <pc:chgData name="Julien GERMAIN" userId="S::j.germain@ecole-ipssi.net::9f87f073-d0d2-4df2-9618-c21330a419ff" providerId="AD" clId="Web-{C6B88501-9672-3C03-4AFF-EEDF9668C25F}" dt="2022-12-12T01:16:05.932" v="2015"/>
        <pc:sldMkLst>
          <pc:docMk/>
          <pc:sldMk cId="0" sldId="284"/>
        </pc:sldMkLst>
      </pc:sldChg>
      <pc:sldChg chg="del">
        <pc:chgData name="Julien GERMAIN" userId="S::j.germain@ecole-ipssi.net::9f87f073-d0d2-4df2-9618-c21330a419ff" providerId="AD" clId="Web-{C6B88501-9672-3C03-4AFF-EEDF9668C25F}" dt="2022-12-12T01:16:21.995" v="2016"/>
        <pc:sldMkLst>
          <pc:docMk/>
          <pc:sldMk cId="0" sldId="285"/>
        </pc:sldMkLst>
      </pc:sldChg>
      <pc:sldChg chg="del">
        <pc:chgData name="Julien GERMAIN" userId="S::j.germain@ecole-ipssi.net::9f87f073-d0d2-4df2-9618-c21330a419ff" providerId="AD" clId="Web-{C6B88501-9672-3C03-4AFF-EEDF9668C25F}" dt="2022-12-12T01:50:34.708" v="2198"/>
        <pc:sldMkLst>
          <pc:docMk/>
          <pc:sldMk cId="0" sldId="286"/>
        </pc:sldMkLst>
      </pc:sldChg>
      <pc:sldChg chg="del">
        <pc:chgData name="Julien GERMAIN" userId="S::j.germain@ecole-ipssi.net::9f87f073-d0d2-4df2-9618-c21330a419ff" providerId="AD" clId="Web-{C6B88501-9672-3C03-4AFF-EEDF9668C25F}" dt="2022-12-12T01:51:00.209" v="2199"/>
        <pc:sldMkLst>
          <pc:docMk/>
          <pc:sldMk cId="0" sldId="287"/>
        </pc:sldMkLst>
      </pc:sldChg>
      <pc:sldChg chg="del">
        <pc:chgData name="Julien GERMAIN" userId="S::j.germain@ecole-ipssi.net::9f87f073-d0d2-4df2-9618-c21330a419ff" providerId="AD" clId="Web-{C6B88501-9672-3C03-4AFF-EEDF9668C25F}" dt="2022-12-12T01:17:07.965" v="2017"/>
        <pc:sldMkLst>
          <pc:docMk/>
          <pc:sldMk cId="0" sldId="288"/>
        </pc:sldMkLst>
      </pc:sldChg>
      <pc:sldChg chg="del">
        <pc:chgData name="Julien GERMAIN" userId="S::j.germain@ecole-ipssi.net::9f87f073-d0d2-4df2-9618-c21330a419ff" providerId="AD" clId="Web-{C6B88501-9672-3C03-4AFF-EEDF9668C25F}" dt="2022-12-12T01:17:08.028" v="2018"/>
        <pc:sldMkLst>
          <pc:docMk/>
          <pc:sldMk cId="0" sldId="289"/>
        </pc:sldMkLst>
      </pc:sldChg>
      <pc:sldChg chg="del">
        <pc:chgData name="Julien GERMAIN" userId="S::j.germain@ecole-ipssi.net::9f87f073-d0d2-4df2-9618-c21330a419ff" providerId="AD" clId="Web-{C6B88501-9672-3C03-4AFF-EEDF9668C25F}" dt="2022-12-12T01:17:08.059" v="2019"/>
        <pc:sldMkLst>
          <pc:docMk/>
          <pc:sldMk cId="0" sldId="290"/>
        </pc:sldMkLst>
      </pc:sldChg>
      <pc:sldChg chg="del">
        <pc:chgData name="Julien GERMAIN" userId="S::j.germain@ecole-ipssi.net::9f87f073-d0d2-4df2-9618-c21330a419ff" providerId="AD" clId="Web-{C6B88501-9672-3C03-4AFF-EEDF9668C25F}" dt="2022-12-12T01:18:18.029" v="2020"/>
        <pc:sldMkLst>
          <pc:docMk/>
          <pc:sldMk cId="0" sldId="291"/>
        </pc:sldMkLst>
      </pc:sldChg>
      <pc:sldChg chg="del">
        <pc:chgData name="Julien GERMAIN" userId="S::j.germain@ecole-ipssi.net::9f87f073-d0d2-4df2-9618-c21330a419ff" providerId="AD" clId="Web-{C6B88501-9672-3C03-4AFF-EEDF9668C25F}" dt="2022-12-12T01:18:18.061" v="2021"/>
        <pc:sldMkLst>
          <pc:docMk/>
          <pc:sldMk cId="0" sldId="292"/>
        </pc:sldMkLst>
      </pc:sldChg>
      <pc:sldChg chg="del">
        <pc:chgData name="Julien GERMAIN" userId="S::j.germain@ecole-ipssi.net::9f87f073-d0d2-4df2-9618-c21330a419ff" providerId="AD" clId="Web-{C6B88501-9672-3C03-4AFF-EEDF9668C25F}" dt="2022-12-12T01:18:18.108" v="2022"/>
        <pc:sldMkLst>
          <pc:docMk/>
          <pc:sldMk cId="0" sldId="293"/>
        </pc:sldMkLst>
      </pc:sldChg>
      <pc:sldChg chg="del">
        <pc:chgData name="Julien GERMAIN" userId="S::j.germain@ecole-ipssi.net::9f87f073-d0d2-4df2-9618-c21330a419ff" providerId="AD" clId="Web-{C6B88501-9672-3C03-4AFF-EEDF9668C25F}" dt="2022-12-12T01:18:18.170" v="2023"/>
        <pc:sldMkLst>
          <pc:docMk/>
          <pc:sldMk cId="0" sldId="294"/>
        </pc:sldMkLst>
      </pc:sldChg>
      <pc:sldChg chg="del">
        <pc:chgData name="Julien GERMAIN" userId="S::j.germain@ecole-ipssi.net::9f87f073-d0d2-4df2-9618-c21330a419ff" providerId="AD" clId="Web-{C6B88501-9672-3C03-4AFF-EEDF9668C25F}" dt="2022-12-12T01:18:18.217" v="2024"/>
        <pc:sldMkLst>
          <pc:docMk/>
          <pc:sldMk cId="0" sldId="295"/>
        </pc:sldMkLst>
      </pc:sldChg>
      <pc:sldChg chg="del">
        <pc:chgData name="Julien GERMAIN" userId="S::j.germain@ecole-ipssi.net::9f87f073-d0d2-4df2-9618-c21330a419ff" providerId="AD" clId="Web-{C6B88501-9672-3C03-4AFF-EEDF9668C25F}" dt="2022-12-12T01:27:08.095" v="2196"/>
        <pc:sldMkLst>
          <pc:docMk/>
          <pc:sldMk cId="0" sldId="296"/>
        </pc:sldMkLst>
      </pc:sldChg>
      <pc:sldChg chg="del">
        <pc:chgData name="Julien GERMAIN" userId="S::j.germain@ecole-ipssi.net::9f87f073-d0d2-4df2-9618-c21330a419ff" providerId="AD" clId="Web-{C6B88501-9672-3C03-4AFF-EEDF9668C25F}" dt="2022-12-12T01:27:08.126" v="2197"/>
        <pc:sldMkLst>
          <pc:docMk/>
          <pc:sldMk cId="0" sldId="297"/>
        </pc:sldMkLst>
      </pc:sldChg>
      <pc:sldChg chg="del">
        <pc:chgData name="Julien GERMAIN" userId="S::j.germain@ecole-ipssi.net::9f87f073-d0d2-4df2-9618-c21330a419ff" providerId="AD" clId="Web-{C6B88501-9672-3C03-4AFF-EEDF9668C25F}" dt="2022-12-12T01:19:38.364" v="2025"/>
        <pc:sldMkLst>
          <pc:docMk/>
          <pc:sldMk cId="0" sldId="298"/>
        </pc:sldMkLst>
      </pc:sldChg>
      <pc:sldChg chg="addSp delSp modSp add ord replId">
        <pc:chgData name="Julien GERMAIN" userId="S::j.germain@ecole-ipssi.net::9f87f073-d0d2-4df2-9618-c21330a419ff" providerId="AD" clId="Web-{C6B88501-9672-3C03-4AFF-EEDF9668C25F}" dt="2022-12-12T02:33:33.787" v="2285" actId="1076"/>
        <pc:sldMkLst>
          <pc:docMk/>
          <pc:sldMk cId="474921465" sldId="299"/>
        </pc:sldMkLst>
        <pc:spChg chg="mod">
          <ac:chgData name="Julien GERMAIN" userId="S::j.germain@ecole-ipssi.net::9f87f073-d0d2-4df2-9618-c21330a419ff" providerId="AD" clId="Web-{C6B88501-9672-3C03-4AFF-EEDF9668C25F}" dt="2022-12-12T00:14:32.256" v="994" actId="20577"/>
          <ac:spMkLst>
            <pc:docMk/>
            <pc:sldMk cId="474921465" sldId="299"/>
            <ac:spMk id="450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0:15:55.049" v="1037" actId="14100"/>
          <ac:spMkLst>
            <pc:docMk/>
            <pc:sldMk cId="474921465" sldId="299"/>
            <ac:spMk id="451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0:36:39.050" v="1438" actId="20577"/>
          <ac:spMkLst>
            <pc:docMk/>
            <pc:sldMk cId="474921465" sldId="299"/>
            <ac:spMk id="452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0:14:44.290" v="1006" actId="20577"/>
          <ac:spMkLst>
            <pc:docMk/>
            <pc:sldMk cId="474921465" sldId="299"/>
            <ac:spMk id="453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0:15:05.587" v="1022" actId="20577"/>
          <ac:spMkLst>
            <pc:docMk/>
            <pc:sldMk cId="474921465" sldId="299"/>
            <ac:spMk id="454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0:47:17.726" v="1497" actId="14100"/>
          <ac:spMkLst>
            <pc:docMk/>
            <pc:sldMk cId="474921465" sldId="299"/>
            <ac:spMk id="455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0:30:16.145" v="1372" actId="20577"/>
          <ac:spMkLst>
            <pc:docMk/>
            <pc:sldMk cId="474921465" sldId="299"/>
            <ac:spMk id="456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0:19:30.524" v="1137" actId="20577"/>
          <ac:spMkLst>
            <pc:docMk/>
            <pc:sldMk cId="474921465" sldId="299"/>
            <ac:spMk id="457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0:51:37.270" v="1537" actId="20577"/>
          <ac:spMkLst>
            <pc:docMk/>
            <pc:sldMk cId="474921465" sldId="299"/>
            <ac:spMk id="458" creationId="{00000000-0000-0000-0000-000000000000}"/>
          </ac:spMkLst>
        </pc:spChg>
        <pc:picChg chg="add mod">
          <ac:chgData name="Julien GERMAIN" userId="S::j.germain@ecole-ipssi.net::9f87f073-d0d2-4df2-9618-c21330a419ff" providerId="AD" clId="Web-{C6B88501-9672-3C03-4AFF-EEDF9668C25F}" dt="2022-12-12T02:31:14.903" v="2272" actId="1076"/>
          <ac:picMkLst>
            <pc:docMk/>
            <pc:sldMk cId="474921465" sldId="299"/>
            <ac:picMk id="2" creationId="{E3EC4EB9-B72C-BEE8-0B97-B383B13284D2}"/>
          </ac:picMkLst>
        </pc:picChg>
        <pc:picChg chg="add del mod">
          <ac:chgData name="Julien GERMAIN" userId="S::j.germain@ecole-ipssi.net::9f87f073-d0d2-4df2-9618-c21330a419ff" providerId="AD" clId="Web-{C6B88501-9672-3C03-4AFF-EEDF9668C25F}" dt="2022-12-12T02:29:52.619" v="2259"/>
          <ac:picMkLst>
            <pc:docMk/>
            <pc:sldMk cId="474921465" sldId="299"/>
            <ac:picMk id="3" creationId="{FE5D4C61-2265-F265-101D-122F2C7CB065}"/>
          </ac:picMkLst>
        </pc:picChg>
        <pc:picChg chg="add mod">
          <ac:chgData name="Julien GERMAIN" userId="S::j.germain@ecole-ipssi.net::9f87f073-d0d2-4df2-9618-c21330a419ff" providerId="AD" clId="Web-{C6B88501-9672-3C03-4AFF-EEDF9668C25F}" dt="2022-12-12T02:31:10.981" v="2271" actId="1076"/>
          <ac:picMkLst>
            <pc:docMk/>
            <pc:sldMk cId="474921465" sldId="299"/>
            <ac:picMk id="4" creationId="{DC5E08EB-5F07-28FD-6DD9-187EE09F7BEC}"/>
          </ac:picMkLst>
        </pc:picChg>
        <pc:picChg chg="add mod">
          <ac:chgData name="Julien GERMAIN" userId="S::j.germain@ecole-ipssi.net::9f87f073-d0d2-4df2-9618-c21330a419ff" providerId="AD" clId="Web-{C6B88501-9672-3C03-4AFF-EEDF9668C25F}" dt="2022-12-12T02:32:32.235" v="2279" actId="1076"/>
          <ac:picMkLst>
            <pc:docMk/>
            <pc:sldMk cId="474921465" sldId="299"/>
            <ac:picMk id="5" creationId="{981DA479-9727-5A0B-A1B7-B67EE7F9B1AA}"/>
          </ac:picMkLst>
        </pc:picChg>
        <pc:picChg chg="add mod">
          <ac:chgData name="Julien GERMAIN" userId="S::j.germain@ecole-ipssi.net::9f87f073-d0d2-4df2-9618-c21330a419ff" providerId="AD" clId="Web-{C6B88501-9672-3C03-4AFF-EEDF9668C25F}" dt="2022-12-12T02:33:33.787" v="2285" actId="1076"/>
          <ac:picMkLst>
            <pc:docMk/>
            <pc:sldMk cId="474921465" sldId="299"/>
            <ac:picMk id="6" creationId="{C14FF6AE-D166-1A56-3720-B9A86E99B11D}"/>
          </ac:picMkLst>
        </pc:picChg>
        <pc:picChg chg="del">
          <ac:chgData name="Julien GERMAIN" userId="S::j.germain@ecole-ipssi.net::9f87f073-d0d2-4df2-9618-c21330a419ff" providerId="AD" clId="Web-{C6B88501-9672-3C03-4AFF-EEDF9668C25F}" dt="2022-12-12T00:16:46.504" v="1044"/>
          <ac:picMkLst>
            <pc:docMk/>
            <pc:sldMk cId="474921465" sldId="299"/>
            <ac:picMk id="459" creationId="{00000000-0000-0000-0000-000000000000}"/>
          </ac:picMkLst>
        </pc:picChg>
        <pc:picChg chg="del">
          <ac:chgData name="Julien GERMAIN" userId="S::j.germain@ecole-ipssi.net::9f87f073-d0d2-4df2-9618-c21330a419ff" providerId="AD" clId="Web-{C6B88501-9672-3C03-4AFF-EEDF9668C25F}" dt="2022-12-12T00:16:50.535" v="1046"/>
          <ac:picMkLst>
            <pc:docMk/>
            <pc:sldMk cId="474921465" sldId="299"/>
            <ac:picMk id="460" creationId="{00000000-0000-0000-0000-000000000000}"/>
          </ac:picMkLst>
        </pc:picChg>
        <pc:picChg chg="del">
          <ac:chgData name="Julien GERMAIN" userId="S::j.germain@ecole-ipssi.net::9f87f073-d0d2-4df2-9618-c21330a419ff" providerId="AD" clId="Web-{C6B88501-9672-3C03-4AFF-EEDF9668C25F}" dt="2022-12-12T00:16:46.723" v="1045"/>
          <ac:picMkLst>
            <pc:docMk/>
            <pc:sldMk cId="474921465" sldId="299"/>
            <ac:picMk id="461" creationId="{00000000-0000-0000-0000-000000000000}"/>
          </ac:picMkLst>
        </pc:picChg>
        <pc:picChg chg="del">
          <ac:chgData name="Julien GERMAIN" userId="S::j.germain@ecole-ipssi.net::9f87f073-d0d2-4df2-9618-c21330a419ff" providerId="AD" clId="Web-{C6B88501-9672-3C03-4AFF-EEDF9668C25F}" dt="2022-12-12T00:16:14.925" v="1038"/>
          <ac:picMkLst>
            <pc:docMk/>
            <pc:sldMk cId="474921465" sldId="299"/>
            <ac:picMk id="462" creationId="{00000000-0000-0000-0000-000000000000}"/>
          </ac:picMkLst>
        </pc:picChg>
        <pc:cxnChg chg="mod">
          <ac:chgData name="Julien GERMAIN" userId="S::j.germain@ecole-ipssi.net::9f87f073-d0d2-4df2-9618-c21330a419ff" providerId="AD" clId="Web-{C6B88501-9672-3C03-4AFF-EEDF9668C25F}" dt="2022-12-12T02:32:42.285" v="2280" actId="1076"/>
          <ac:cxnSpMkLst>
            <pc:docMk/>
            <pc:sldMk cId="474921465" sldId="299"/>
            <ac:cxnSpMk id="464" creationId="{00000000-0000-0000-0000-000000000000}"/>
          </ac:cxnSpMkLst>
        </pc:cxnChg>
      </pc:sldChg>
      <pc:sldChg chg="addSp delSp modSp add replId">
        <pc:chgData name="Julien GERMAIN" userId="S::j.germain@ecole-ipssi.net::9f87f073-d0d2-4df2-9618-c21330a419ff" providerId="AD" clId="Web-{C6B88501-9672-3C03-4AFF-EEDF9668C25F}" dt="2022-12-12T02:34:59.118" v="2298"/>
        <pc:sldMkLst>
          <pc:docMk/>
          <pc:sldMk cId="1733104160" sldId="300"/>
        </pc:sldMkLst>
        <pc:spChg chg="mod">
          <ac:chgData name="Julien GERMAIN" userId="S::j.germain@ecole-ipssi.net::9f87f073-d0d2-4df2-9618-c21330a419ff" providerId="AD" clId="Web-{C6B88501-9672-3C03-4AFF-EEDF9668C25F}" dt="2022-12-12T00:24:47.754" v="1226" actId="20577"/>
          <ac:spMkLst>
            <pc:docMk/>
            <pc:sldMk cId="1733104160" sldId="300"/>
            <ac:spMk id="450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0:26:23.194" v="1286" actId="20577"/>
          <ac:spMkLst>
            <pc:docMk/>
            <pc:sldMk cId="1733104160" sldId="300"/>
            <ac:spMk id="451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0:36:15.330" v="1433" actId="20577"/>
          <ac:spMkLst>
            <pc:docMk/>
            <pc:sldMk cId="1733104160" sldId="300"/>
            <ac:spMk id="452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0:25:11.754" v="1258" actId="14100"/>
          <ac:spMkLst>
            <pc:docMk/>
            <pc:sldMk cId="1733104160" sldId="300"/>
            <ac:spMk id="453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0:25:56.005" v="1281" actId="20577"/>
          <ac:spMkLst>
            <pc:docMk/>
            <pc:sldMk cId="1733104160" sldId="300"/>
            <ac:spMk id="454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0:29:19.956" v="1351" actId="20577"/>
          <ac:spMkLst>
            <pc:docMk/>
            <pc:sldMk cId="1733104160" sldId="300"/>
            <ac:spMk id="455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0:25:25.520" v="1272" actId="20577"/>
          <ac:spMkLst>
            <pc:docMk/>
            <pc:sldMk cId="1733104160" sldId="300"/>
            <ac:spMk id="456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0:28:19.448" v="1336" actId="20577"/>
          <ac:spMkLst>
            <pc:docMk/>
            <pc:sldMk cId="1733104160" sldId="300"/>
            <ac:spMk id="457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0:32:34.383" v="1430" actId="20577"/>
          <ac:spMkLst>
            <pc:docMk/>
            <pc:sldMk cId="1733104160" sldId="300"/>
            <ac:spMk id="458" creationId="{00000000-0000-0000-0000-000000000000}"/>
          </ac:spMkLst>
        </pc:spChg>
        <pc:picChg chg="add mod">
          <ac:chgData name="Julien GERMAIN" userId="S::j.germain@ecole-ipssi.net::9f87f073-d0d2-4df2-9618-c21330a419ff" providerId="AD" clId="Web-{C6B88501-9672-3C03-4AFF-EEDF9668C25F}" dt="2022-12-12T02:34:56.056" v="2297" actId="1076"/>
          <ac:picMkLst>
            <pc:docMk/>
            <pc:sldMk cId="1733104160" sldId="300"/>
            <ac:picMk id="2" creationId="{55F68FA3-6132-62FB-FB71-E681C64E6AFF}"/>
          </ac:picMkLst>
        </pc:picChg>
        <pc:picChg chg="del">
          <ac:chgData name="Julien GERMAIN" userId="S::j.germain@ecole-ipssi.net::9f87f073-d0d2-4df2-9618-c21330a419ff" providerId="AD" clId="Web-{C6B88501-9672-3C03-4AFF-EEDF9668C25F}" dt="2022-12-12T00:26:24.037" v="1287"/>
          <ac:picMkLst>
            <pc:docMk/>
            <pc:sldMk cId="1733104160" sldId="300"/>
            <ac:picMk id="3" creationId="{FE5D4C61-2265-F265-101D-122F2C7CB065}"/>
          </ac:picMkLst>
        </pc:picChg>
        <pc:picChg chg="add del">
          <ac:chgData name="Julien GERMAIN" userId="S::j.germain@ecole-ipssi.net::9f87f073-d0d2-4df2-9618-c21330a419ff" providerId="AD" clId="Web-{C6B88501-9672-3C03-4AFF-EEDF9668C25F}" dt="2022-12-12T02:34:59.118" v="2298"/>
          <ac:picMkLst>
            <pc:docMk/>
            <pc:sldMk cId="1733104160" sldId="300"/>
            <ac:picMk id="4" creationId="{8A491D21-2CB1-4D72-45F1-197A62E1D369}"/>
          </ac:picMkLst>
        </pc:picChg>
      </pc:sldChg>
      <pc:sldChg chg="modSp add replId">
        <pc:chgData name="Julien GERMAIN" userId="S::j.germain@ecole-ipssi.net::9f87f073-d0d2-4df2-9618-c21330a419ff" providerId="AD" clId="Web-{C6B88501-9672-3C03-4AFF-EEDF9668C25F}" dt="2022-12-12T01:09:25.459" v="1909" actId="20577"/>
        <pc:sldMkLst>
          <pc:docMk/>
          <pc:sldMk cId="211283369" sldId="301"/>
        </pc:sldMkLst>
        <pc:spChg chg="mod">
          <ac:chgData name="Julien GERMAIN" userId="S::j.germain@ecole-ipssi.net::9f87f073-d0d2-4df2-9618-c21330a419ff" providerId="AD" clId="Web-{C6B88501-9672-3C03-4AFF-EEDF9668C25F}" dt="2022-12-12T01:09:25.459" v="1909" actId="20577"/>
          <ac:spMkLst>
            <pc:docMk/>
            <pc:sldMk cId="211283369" sldId="301"/>
            <ac:spMk id="450" creationId="{00000000-0000-0000-0000-000000000000}"/>
          </ac:spMkLst>
        </pc:spChg>
      </pc:sldChg>
      <pc:sldChg chg="add ord replId">
        <pc:chgData name="Julien GERMAIN" userId="S::j.germain@ecole-ipssi.net::9f87f073-d0d2-4df2-9618-c21330a419ff" providerId="AD" clId="Web-{C6B88501-9672-3C03-4AFF-EEDF9668C25F}" dt="2022-12-12T01:15:25.806" v="2012"/>
        <pc:sldMkLst>
          <pc:docMk/>
          <pc:sldMk cId="1643132049" sldId="302"/>
        </pc:sldMkLst>
      </pc:sldChg>
      <pc:sldChg chg="addSp delSp modSp add ord replId addAnim delAnim">
        <pc:chgData name="Julien GERMAIN" userId="S::j.germain@ecole-ipssi.net::9f87f073-d0d2-4df2-9618-c21330a419ff" providerId="AD" clId="Web-{C6B88501-9672-3C03-4AFF-EEDF9668C25F}" dt="2022-12-12T01:26:12.375" v="2192" actId="14100"/>
        <pc:sldMkLst>
          <pc:docMk/>
          <pc:sldMk cId="3798511200" sldId="303"/>
        </pc:sldMkLst>
        <pc:spChg chg="add del mod">
          <ac:chgData name="Julien GERMAIN" userId="S::j.germain@ecole-ipssi.net::9f87f073-d0d2-4df2-9618-c21330a419ff" providerId="AD" clId="Web-{C6B88501-9672-3C03-4AFF-EEDF9668C25F}" dt="2022-12-12T01:23:15.323" v="2165"/>
          <ac:spMkLst>
            <pc:docMk/>
            <pc:sldMk cId="3798511200" sldId="303"/>
            <ac:spMk id="3" creationId="{334AAC3D-64EE-E859-E51F-E0228D4A6D4D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1:24:40.841" v="2183" actId="1076"/>
          <ac:spMkLst>
            <pc:docMk/>
            <pc:sldMk cId="3798511200" sldId="303"/>
            <ac:spMk id="18" creationId="{B408760C-B6E8-AE9B-C07E-B3CCBA472D8B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1:25:53.921" v="2191" actId="14100"/>
          <ac:spMkLst>
            <pc:docMk/>
            <pc:sldMk cId="3798511200" sldId="303"/>
            <ac:spMk id="615" creationId="{00000000-0000-0000-0000-000000000000}"/>
          </ac:spMkLst>
        </pc:spChg>
        <pc:spChg chg="del mod">
          <ac:chgData name="Julien GERMAIN" userId="S::j.germain@ecole-ipssi.net::9f87f073-d0d2-4df2-9618-c21330a419ff" providerId="AD" clId="Web-{C6B88501-9672-3C03-4AFF-EEDF9668C25F}" dt="2022-12-12T01:23:09.588" v="2164"/>
          <ac:spMkLst>
            <pc:docMk/>
            <pc:sldMk cId="3798511200" sldId="303"/>
            <ac:spMk id="616" creationId="{00000000-0000-0000-0000-000000000000}"/>
          </ac:spMkLst>
        </pc:spChg>
        <pc:spChg chg="mod">
          <ac:chgData name="Julien GERMAIN" userId="S::j.germain@ecole-ipssi.net::9f87f073-d0d2-4df2-9618-c21330a419ff" providerId="AD" clId="Web-{C6B88501-9672-3C03-4AFF-EEDF9668C25F}" dt="2022-12-12T01:26:12.375" v="2192" actId="14100"/>
          <ac:spMkLst>
            <pc:docMk/>
            <pc:sldMk cId="3798511200" sldId="303"/>
            <ac:spMk id="617" creationId="{00000000-0000-0000-0000-000000000000}"/>
          </ac:spMkLst>
        </pc:spChg>
        <pc:spChg chg="del">
          <ac:chgData name="Julien GERMAIN" userId="S::j.germain@ecole-ipssi.net::9f87f073-d0d2-4df2-9618-c21330a419ff" providerId="AD" clId="Web-{C6B88501-9672-3C03-4AFF-EEDF9668C25F}" dt="2022-12-12T01:24:04.402" v="2174"/>
          <ac:spMkLst>
            <pc:docMk/>
            <pc:sldMk cId="3798511200" sldId="303"/>
            <ac:spMk id="625" creationId="{00000000-0000-0000-0000-000000000000}"/>
          </ac:spMkLst>
        </pc:spChg>
        <pc:grpChg chg="add mod">
          <ac:chgData name="Julien GERMAIN" userId="S::j.germain@ecole-ipssi.net::9f87f073-d0d2-4df2-9618-c21330a419ff" providerId="AD" clId="Web-{C6B88501-9672-3C03-4AFF-EEDF9668C25F}" dt="2022-12-12T01:24:40.497" v="2182" actId="1076"/>
          <ac:grpSpMkLst>
            <pc:docMk/>
            <pc:sldMk cId="3798511200" sldId="303"/>
            <ac:grpSpMk id="7" creationId="{4A400871-7998-498E-6A26-A01B2BF5268D}"/>
          </ac:grpSpMkLst>
        </pc:grpChg>
        <pc:grpChg chg="add del">
          <ac:chgData name="Julien GERMAIN" userId="S::j.germain@ecole-ipssi.net::9f87f073-d0d2-4df2-9618-c21330a419ff" providerId="AD" clId="Web-{C6B88501-9672-3C03-4AFF-EEDF9668C25F}" dt="2022-12-12T01:24:19.434" v="2178"/>
          <ac:grpSpMkLst>
            <pc:docMk/>
            <pc:sldMk cId="3798511200" sldId="303"/>
            <ac:grpSpMk id="11" creationId="{AECE9D29-B2FD-7AB5-4351-54FE98952EB4}"/>
          </ac:grpSpMkLst>
        </pc:grpChg>
        <pc:grpChg chg="add del">
          <ac:chgData name="Julien GERMAIN" userId="S::j.germain@ecole-ipssi.net::9f87f073-d0d2-4df2-9618-c21330a419ff" providerId="AD" clId="Web-{C6B88501-9672-3C03-4AFF-EEDF9668C25F}" dt="2022-12-12T01:24:18.247" v="2177"/>
          <ac:grpSpMkLst>
            <pc:docMk/>
            <pc:sldMk cId="3798511200" sldId="303"/>
            <ac:grpSpMk id="15" creationId="{D1B4A8CA-D4FC-7500-B929-035A7B815FD2}"/>
          </ac:grpSpMkLst>
        </pc:grpChg>
        <pc:grpChg chg="add">
          <ac:chgData name="Julien GERMAIN" userId="S::j.germain@ecole-ipssi.net::9f87f073-d0d2-4df2-9618-c21330a419ff" providerId="AD" clId="Web-{C6B88501-9672-3C03-4AFF-EEDF9668C25F}" dt="2022-12-12T01:24:29.434" v="2179"/>
          <ac:grpSpMkLst>
            <pc:docMk/>
            <pc:sldMk cId="3798511200" sldId="303"/>
            <ac:grpSpMk id="19" creationId="{33338C86-E949-4D77-39E5-2B0817A0788D}"/>
          </ac:grpSpMkLst>
        </pc:grpChg>
        <pc:grpChg chg="add">
          <ac:chgData name="Julien GERMAIN" userId="S::j.germain@ecole-ipssi.net::9f87f073-d0d2-4df2-9618-c21330a419ff" providerId="AD" clId="Web-{C6B88501-9672-3C03-4AFF-EEDF9668C25F}" dt="2022-12-12T01:24:51.654" v="2184"/>
          <ac:grpSpMkLst>
            <pc:docMk/>
            <pc:sldMk cId="3798511200" sldId="303"/>
            <ac:grpSpMk id="24" creationId="{F8555716-4418-8EC8-18EB-DB65AEC89A26}"/>
          </ac:grpSpMkLst>
        </pc:grpChg>
        <pc:grpChg chg="add">
          <ac:chgData name="Julien GERMAIN" userId="S::j.germain@ecole-ipssi.net::9f87f073-d0d2-4df2-9618-c21330a419ff" providerId="AD" clId="Web-{C6B88501-9672-3C03-4AFF-EEDF9668C25F}" dt="2022-12-12T01:25:02.732" v="2185"/>
          <ac:grpSpMkLst>
            <pc:docMk/>
            <pc:sldMk cId="3798511200" sldId="303"/>
            <ac:grpSpMk id="30" creationId="{12B240A2-F5DA-1FBD-8D99-506B70FA7B92}"/>
          </ac:grpSpMkLst>
        </pc:grpChg>
        <pc:grpChg chg="del">
          <ac:chgData name="Julien GERMAIN" userId="S::j.germain@ecole-ipssi.net::9f87f073-d0d2-4df2-9618-c21330a419ff" providerId="AD" clId="Web-{C6B88501-9672-3C03-4AFF-EEDF9668C25F}" dt="2022-12-12T01:24:04.356" v="2173"/>
          <ac:grpSpMkLst>
            <pc:docMk/>
            <pc:sldMk cId="3798511200" sldId="303"/>
            <ac:grpSpMk id="619" creationId="{00000000-0000-0000-0000-000000000000}"/>
          </ac:grpSpMkLst>
        </pc:grpChg>
      </pc:sldChg>
    </pc:docChg>
  </pc:docChgLst>
  <pc:docChgLst>
    <pc:chgData name="Julien GERMAIN" userId="S::j.germain@ecole-ipssi.net::9f87f073-d0d2-4df2-9618-c21330a419ff" providerId="AD" clId="Web-{4C3FB4FF-EF3A-CEF6-CB52-55EF0EE7C8D4}"/>
    <pc:docChg chg="modSld">
      <pc:chgData name="Julien GERMAIN" userId="S::j.germain@ecole-ipssi.net::9f87f073-d0d2-4df2-9618-c21330a419ff" providerId="AD" clId="Web-{4C3FB4FF-EF3A-CEF6-CB52-55EF0EE7C8D4}" dt="2022-12-22T09:56:56.775" v="9" actId="20577"/>
      <pc:docMkLst>
        <pc:docMk/>
      </pc:docMkLst>
      <pc:sldChg chg="modSp">
        <pc:chgData name="Julien GERMAIN" userId="S::j.germain@ecole-ipssi.net::9f87f073-d0d2-4df2-9618-c21330a419ff" providerId="AD" clId="Web-{4C3FB4FF-EF3A-CEF6-CB52-55EF0EE7C8D4}" dt="2022-12-22T09:56:56.775" v="9" actId="20577"/>
        <pc:sldMkLst>
          <pc:docMk/>
          <pc:sldMk cId="0" sldId="265"/>
        </pc:sldMkLst>
        <pc:spChg chg="mod">
          <ac:chgData name="Julien GERMAIN" userId="S::j.germain@ecole-ipssi.net::9f87f073-d0d2-4df2-9618-c21330a419ff" providerId="AD" clId="Web-{4C3FB4FF-EF3A-CEF6-CB52-55EF0EE7C8D4}" dt="2022-12-22T09:56:43.243" v="1" actId="20577"/>
          <ac:spMkLst>
            <pc:docMk/>
            <pc:sldMk cId="0" sldId="265"/>
            <ac:spMk id="287" creationId="{00000000-0000-0000-0000-000000000000}"/>
          </ac:spMkLst>
        </pc:spChg>
        <pc:spChg chg="mod">
          <ac:chgData name="Julien GERMAIN" userId="S::j.germain@ecole-ipssi.net::9f87f073-d0d2-4df2-9618-c21330a419ff" providerId="AD" clId="Web-{4C3FB4FF-EF3A-CEF6-CB52-55EF0EE7C8D4}" dt="2022-12-22T09:56:51.524" v="8" actId="20577"/>
          <ac:spMkLst>
            <pc:docMk/>
            <pc:sldMk cId="0" sldId="265"/>
            <ac:spMk id="289" creationId="{00000000-0000-0000-0000-000000000000}"/>
          </ac:spMkLst>
        </pc:spChg>
        <pc:spChg chg="mod">
          <ac:chgData name="Julien GERMAIN" userId="S::j.germain@ecole-ipssi.net::9f87f073-d0d2-4df2-9618-c21330a419ff" providerId="AD" clId="Web-{4C3FB4FF-EF3A-CEF6-CB52-55EF0EE7C8D4}" dt="2022-12-22T09:56:56.775" v="9" actId="20577"/>
          <ac:spMkLst>
            <pc:docMk/>
            <pc:sldMk cId="0" sldId="265"/>
            <ac:spMk id="291" creationId="{00000000-0000-0000-0000-000000000000}"/>
          </ac:spMkLst>
        </pc:spChg>
      </pc:sldChg>
    </pc:docChg>
  </pc:docChgLst>
  <pc:docChgLst>
    <pc:chgData name="Julien GERMAIN" userId="S::j.germain@ecole-ipssi.net::9f87f073-d0d2-4df2-9618-c21330a419ff" providerId="AD" clId="Web-{A66EBDBB-002E-90E5-9571-FF2A567BAAB2}"/>
    <pc:docChg chg="modSld">
      <pc:chgData name="Julien GERMAIN" userId="S::j.germain@ecole-ipssi.net::9f87f073-d0d2-4df2-9618-c21330a419ff" providerId="AD" clId="Web-{A66EBDBB-002E-90E5-9571-FF2A567BAAB2}" dt="2022-12-08T16:27:59.360" v="3" actId="20577"/>
      <pc:docMkLst>
        <pc:docMk/>
      </pc:docMkLst>
      <pc:sldChg chg="modSp">
        <pc:chgData name="Julien GERMAIN" userId="S::j.germain@ecole-ipssi.net::9f87f073-d0d2-4df2-9618-c21330a419ff" providerId="AD" clId="Web-{A66EBDBB-002E-90E5-9571-FF2A567BAAB2}" dt="2022-12-08T16:27:59.360" v="3" actId="20577"/>
        <pc:sldMkLst>
          <pc:docMk/>
          <pc:sldMk cId="0" sldId="256"/>
        </pc:sldMkLst>
        <pc:spChg chg="mod">
          <ac:chgData name="Julien GERMAIN" userId="S::j.germain@ecole-ipssi.net::9f87f073-d0d2-4df2-9618-c21330a419ff" providerId="AD" clId="Web-{A66EBDBB-002E-90E5-9571-FF2A567BAAB2}" dt="2022-12-08T16:27:59.360" v="3" actId="20577"/>
          <ac:spMkLst>
            <pc:docMk/>
            <pc:sldMk cId="0" sldId="256"/>
            <ac:spMk id="151" creationId="{00000000-0000-0000-0000-000000000000}"/>
          </ac:spMkLst>
        </pc:spChg>
      </pc:sldChg>
    </pc:docChg>
  </pc:docChgLst>
  <pc:docChgLst>
    <pc:chgData name="Ibrahima HAMAOUNDE" userId="S::i.hamaounde@ecole-ipssi.net::0ca160eb-dba9-4510-9f72-9be657bb2491" providerId="AD" clId="Web-{927F0607-B35C-9312-0CFB-636A079385E7}"/>
    <pc:docChg chg="addSld modSld">
      <pc:chgData name="Ibrahima HAMAOUNDE" userId="S::i.hamaounde@ecole-ipssi.net::0ca160eb-dba9-4510-9f72-9be657bb2491" providerId="AD" clId="Web-{927F0607-B35C-9312-0CFB-636A079385E7}" dt="2022-12-22T15:09:59.704" v="172"/>
      <pc:docMkLst>
        <pc:docMk/>
      </pc:docMkLst>
      <pc:sldChg chg="modSp">
        <pc:chgData name="Ibrahima HAMAOUNDE" userId="S::i.hamaounde@ecole-ipssi.net::0ca160eb-dba9-4510-9f72-9be657bb2491" providerId="AD" clId="Web-{927F0607-B35C-9312-0CFB-636A079385E7}" dt="2022-12-22T13:45:13.572" v="69" actId="20577"/>
        <pc:sldMkLst>
          <pc:docMk/>
          <pc:sldMk cId="0" sldId="258"/>
        </pc:sldMkLst>
        <pc:spChg chg="mod">
          <ac:chgData name="Ibrahima HAMAOUNDE" userId="S::i.hamaounde@ecole-ipssi.net::0ca160eb-dba9-4510-9f72-9be657bb2491" providerId="AD" clId="Web-{927F0607-B35C-9312-0CFB-636A079385E7}" dt="2022-12-22T13:45:13.572" v="69" actId="20577"/>
          <ac:spMkLst>
            <pc:docMk/>
            <pc:sldMk cId="0" sldId="258"/>
            <ac:spMk id="168" creationId="{00000000-0000-0000-0000-000000000000}"/>
          </ac:spMkLst>
        </pc:spChg>
      </pc:sldChg>
      <pc:sldChg chg="modSp">
        <pc:chgData name="Ibrahima HAMAOUNDE" userId="S::i.hamaounde@ecole-ipssi.net::0ca160eb-dba9-4510-9f72-9be657bb2491" providerId="AD" clId="Web-{927F0607-B35C-9312-0CFB-636A079385E7}" dt="2022-12-22T14:13:31.307" v="106" actId="20577"/>
        <pc:sldMkLst>
          <pc:docMk/>
          <pc:sldMk cId="0" sldId="260"/>
        </pc:sldMkLst>
        <pc:spChg chg="mod">
          <ac:chgData name="Ibrahima HAMAOUNDE" userId="S::i.hamaounde@ecole-ipssi.net::0ca160eb-dba9-4510-9f72-9be657bb2491" providerId="AD" clId="Web-{927F0607-B35C-9312-0CFB-636A079385E7}" dt="2022-12-22T14:13:31.307" v="106" actId="20577"/>
          <ac:spMkLst>
            <pc:docMk/>
            <pc:sldMk cId="0" sldId="260"/>
            <ac:spMk id="205" creationId="{00000000-0000-0000-0000-000000000000}"/>
          </ac:spMkLst>
        </pc:spChg>
      </pc:sldChg>
      <pc:sldChg chg="modSp">
        <pc:chgData name="Ibrahima HAMAOUNDE" userId="S::i.hamaounde@ecole-ipssi.net::0ca160eb-dba9-4510-9f72-9be657bb2491" providerId="AD" clId="Web-{927F0607-B35C-9312-0CFB-636A079385E7}" dt="2022-12-22T14:16:04.389" v="144" actId="20577"/>
        <pc:sldMkLst>
          <pc:docMk/>
          <pc:sldMk cId="0" sldId="275"/>
        </pc:sldMkLst>
        <pc:spChg chg="mod">
          <ac:chgData name="Ibrahima HAMAOUNDE" userId="S::i.hamaounde@ecole-ipssi.net::0ca160eb-dba9-4510-9f72-9be657bb2491" providerId="AD" clId="Web-{927F0607-B35C-9312-0CFB-636A079385E7}" dt="2022-12-22T14:16:04.389" v="144" actId="20577"/>
          <ac:spMkLst>
            <pc:docMk/>
            <pc:sldMk cId="0" sldId="275"/>
            <ac:spMk id="511" creationId="{00000000-0000-0000-0000-000000000000}"/>
          </ac:spMkLst>
        </pc:spChg>
        <pc:spChg chg="mod">
          <ac:chgData name="Ibrahima HAMAOUNDE" userId="S::i.hamaounde@ecole-ipssi.net::0ca160eb-dba9-4510-9f72-9be657bb2491" providerId="AD" clId="Web-{927F0607-B35C-9312-0CFB-636A079385E7}" dt="2022-12-22T14:15:50.045" v="128" actId="20577"/>
          <ac:spMkLst>
            <pc:docMk/>
            <pc:sldMk cId="0" sldId="275"/>
            <ac:spMk id="519" creationId="{00000000-0000-0000-0000-000000000000}"/>
          </ac:spMkLst>
        </pc:spChg>
      </pc:sldChg>
      <pc:sldChg chg="addSp delSp modSp">
        <pc:chgData name="Ibrahima HAMAOUNDE" userId="S::i.hamaounde@ecole-ipssi.net::0ca160eb-dba9-4510-9f72-9be657bb2491" providerId="AD" clId="Web-{927F0607-B35C-9312-0CFB-636A079385E7}" dt="2022-12-22T13:30:32.675" v="58" actId="1076"/>
        <pc:sldMkLst>
          <pc:docMk/>
          <pc:sldMk cId="2928796220" sldId="304"/>
        </pc:sldMkLst>
        <pc:spChg chg="del">
          <ac:chgData name="Ibrahima HAMAOUNDE" userId="S::i.hamaounde@ecole-ipssi.net::0ca160eb-dba9-4510-9f72-9be657bb2491" providerId="AD" clId="Web-{927F0607-B35C-9312-0CFB-636A079385E7}" dt="2022-12-22T13:18:14.267" v="1"/>
          <ac:spMkLst>
            <pc:docMk/>
            <pc:sldMk cId="2928796220" sldId="304"/>
            <ac:spMk id="3" creationId="{675F9CAD-9322-BF65-2B31-A0BE7D6B7EFC}"/>
          </ac:spMkLst>
        </pc:spChg>
        <pc:spChg chg="mod">
          <ac:chgData name="Ibrahima HAMAOUNDE" userId="S::i.hamaounde@ecole-ipssi.net::0ca160eb-dba9-4510-9f72-9be657bb2491" providerId="AD" clId="Web-{927F0607-B35C-9312-0CFB-636A079385E7}" dt="2022-12-22T13:28:27.735" v="51" actId="1076"/>
          <ac:spMkLst>
            <pc:docMk/>
            <pc:sldMk cId="2928796220" sldId="304"/>
            <ac:spMk id="205" creationId="{00000000-0000-0000-0000-000000000000}"/>
          </ac:spMkLst>
        </pc:spChg>
        <pc:picChg chg="add mod">
          <ac:chgData name="Ibrahima HAMAOUNDE" userId="S::i.hamaounde@ecole-ipssi.net::0ca160eb-dba9-4510-9f72-9be657bb2491" providerId="AD" clId="Web-{927F0607-B35C-9312-0CFB-636A079385E7}" dt="2022-12-22T13:18:44.752" v="4" actId="1076"/>
          <ac:picMkLst>
            <pc:docMk/>
            <pc:sldMk cId="2928796220" sldId="304"/>
            <ac:picMk id="2" creationId="{129E6A0E-872A-9DA9-C100-EAB8480FD50D}"/>
          </ac:picMkLst>
        </pc:picChg>
        <pc:picChg chg="add mod">
          <ac:chgData name="Ibrahima HAMAOUNDE" userId="S::i.hamaounde@ecole-ipssi.net::0ca160eb-dba9-4510-9f72-9be657bb2491" providerId="AD" clId="Web-{927F0607-B35C-9312-0CFB-636A079385E7}" dt="2022-12-22T13:30:04.596" v="55" actId="1076"/>
          <ac:picMkLst>
            <pc:docMk/>
            <pc:sldMk cId="2928796220" sldId="304"/>
            <ac:picMk id="4" creationId="{C1EAF01B-8FA8-BEB9-7BDD-1EA46236999E}"/>
          </ac:picMkLst>
        </pc:picChg>
        <pc:picChg chg="add mod">
          <ac:chgData name="Ibrahima HAMAOUNDE" userId="S::i.hamaounde@ecole-ipssi.net::0ca160eb-dba9-4510-9f72-9be657bb2491" providerId="AD" clId="Web-{927F0607-B35C-9312-0CFB-636A079385E7}" dt="2022-12-22T13:30:32.675" v="58" actId="1076"/>
          <ac:picMkLst>
            <pc:docMk/>
            <pc:sldMk cId="2928796220" sldId="304"/>
            <ac:picMk id="5" creationId="{C4285905-C5DF-6C5A-8925-C8738FCC2E1B}"/>
          </ac:picMkLst>
        </pc:picChg>
      </pc:sldChg>
      <pc:sldChg chg="modSp">
        <pc:chgData name="Ibrahima HAMAOUNDE" userId="S::i.hamaounde@ecole-ipssi.net::0ca160eb-dba9-4510-9f72-9be657bb2491" providerId="AD" clId="Web-{927F0607-B35C-9312-0CFB-636A079385E7}" dt="2022-12-22T15:07:35.278" v="150" actId="20577"/>
        <pc:sldMkLst>
          <pc:docMk/>
          <pc:sldMk cId="2219058520" sldId="306"/>
        </pc:sldMkLst>
        <pc:spChg chg="mod">
          <ac:chgData name="Ibrahima HAMAOUNDE" userId="S::i.hamaounde@ecole-ipssi.net::0ca160eb-dba9-4510-9f72-9be657bb2491" providerId="AD" clId="Web-{927F0607-B35C-9312-0CFB-636A079385E7}" dt="2022-12-22T15:07:35.278" v="150" actId="20577"/>
          <ac:spMkLst>
            <pc:docMk/>
            <pc:sldMk cId="2219058520" sldId="306"/>
            <ac:spMk id="2" creationId="{8AD41CD5-0D39-C96B-5256-78AD8E72908F}"/>
          </ac:spMkLst>
        </pc:spChg>
      </pc:sldChg>
      <pc:sldChg chg="addSp delSp modSp add replId">
        <pc:chgData name="Ibrahima HAMAOUNDE" userId="S::i.hamaounde@ecole-ipssi.net::0ca160eb-dba9-4510-9f72-9be657bb2491" providerId="AD" clId="Web-{927F0607-B35C-9312-0CFB-636A079385E7}" dt="2022-12-22T15:09:59.704" v="172"/>
        <pc:sldMkLst>
          <pc:docMk/>
          <pc:sldMk cId="2229425942" sldId="307"/>
        </pc:sldMkLst>
        <pc:spChg chg="add mod">
          <ac:chgData name="Ibrahima HAMAOUNDE" userId="S::i.hamaounde@ecole-ipssi.net::0ca160eb-dba9-4510-9f72-9be657bb2491" providerId="AD" clId="Web-{927F0607-B35C-9312-0CFB-636A079385E7}" dt="2022-12-22T15:08:26.108" v="153"/>
          <ac:spMkLst>
            <pc:docMk/>
            <pc:sldMk cId="2229425942" sldId="307"/>
            <ac:spMk id="3" creationId="{E86218AC-5A08-26B8-E9AE-05E87C0EFC72}"/>
          </ac:spMkLst>
        </pc:spChg>
        <pc:spChg chg="add del mod">
          <ac:chgData name="Ibrahima HAMAOUNDE" userId="S::i.hamaounde@ecole-ipssi.net::0ca160eb-dba9-4510-9f72-9be657bb2491" providerId="AD" clId="Web-{927F0607-B35C-9312-0CFB-636A079385E7}" dt="2022-12-22T15:09:55.719" v="171"/>
          <ac:spMkLst>
            <pc:docMk/>
            <pc:sldMk cId="2229425942" sldId="307"/>
            <ac:spMk id="5" creationId="{D7424140-503D-973C-B82C-B028781F9BD8}"/>
          </ac:spMkLst>
        </pc:spChg>
        <pc:spChg chg="del">
          <ac:chgData name="Ibrahima HAMAOUNDE" userId="S::i.hamaounde@ecole-ipssi.net::0ca160eb-dba9-4510-9f72-9be657bb2491" providerId="AD" clId="Web-{927F0607-B35C-9312-0CFB-636A079385E7}" dt="2022-12-22T15:08:22.139" v="152"/>
          <ac:spMkLst>
            <pc:docMk/>
            <pc:sldMk cId="2229425942" sldId="307"/>
            <ac:spMk id="7" creationId="{C8E77C85-D0E8-0056-79D8-0646DEE724AC}"/>
          </ac:spMkLst>
        </pc:spChg>
        <pc:spChg chg="mod">
          <ac:chgData name="Ibrahima HAMAOUNDE" userId="S::i.hamaounde@ecole-ipssi.net::0ca160eb-dba9-4510-9f72-9be657bb2491" providerId="AD" clId="Web-{927F0607-B35C-9312-0CFB-636A079385E7}" dt="2022-12-22T15:09:34.516" v="168" actId="1076"/>
          <ac:spMkLst>
            <pc:docMk/>
            <pc:sldMk cId="2229425942" sldId="307"/>
            <ac:spMk id="248" creationId="{00000000-0000-0000-0000-000000000000}"/>
          </ac:spMkLst>
        </pc:spChg>
        <pc:spChg chg="del">
          <ac:chgData name="Ibrahima HAMAOUNDE" userId="S::i.hamaounde@ecole-ipssi.net::0ca160eb-dba9-4510-9f72-9be657bb2491" providerId="AD" clId="Web-{927F0607-B35C-9312-0CFB-636A079385E7}" dt="2022-12-22T15:08:26.108" v="153"/>
          <ac:spMkLst>
            <pc:docMk/>
            <pc:sldMk cId="2229425942" sldId="307"/>
            <ac:spMk id="249" creationId="{00000000-0000-0000-0000-000000000000}"/>
          </ac:spMkLst>
        </pc:spChg>
        <pc:spChg chg="del mod">
          <ac:chgData name="Ibrahima HAMAOUNDE" userId="S::i.hamaounde@ecole-ipssi.net::0ca160eb-dba9-4510-9f72-9be657bb2491" providerId="AD" clId="Web-{927F0607-B35C-9312-0CFB-636A079385E7}" dt="2022-12-22T15:09:52.047" v="170"/>
          <ac:spMkLst>
            <pc:docMk/>
            <pc:sldMk cId="2229425942" sldId="307"/>
            <ac:spMk id="250" creationId="{00000000-0000-0000-0000-000000000000}"/>
          </ac:spMkLst>
        </pc:spChg>
        <pc:picChg chg="del">
          <ac:chgData name="Ibrahima HAMAOUNDE" userId="S::i.hamaounde@ecole-ipssi.net::0ca160eb-dba9-4510-9f72-9be657bb2491" providerId="AD" clId="Web-{927F0607-B35C-9312-0CFB-636A079385E7}" dt="2022-12-22T15:08:29.139" v="154"/>
          <ac:picMkLst>
            <pc:docMk/>
            <pc:sldMk cId="2229425942" sldId="307"/>
            <ac:picMk id="252" creationId="{00000000-0000-0000-0000-000000000000}"/>
          </ac:picMkLst>
        </pc:picChg>
        <pc:cxnChg chg="del">
          <ac:chgData name="Ibrahima HAMAOUNDE" userId="S::i.hamaounde@ecole-ipssi.net::0ca160eb-dba9-4510-9f72-9be657bb2491" providerId="AD" clId="Web-{927F0607-B35C-9312-0CFB-636A079385E7}" dt="2022-12-22T15:09:59.704" v="172"/>
          <ac:cxnSpMkLst>
            <pc:docMk/>
            <pc:sldMk cId="2229425942" sldId="307"/>
            <ac:cxnSpMk id="251" creationId="{00000000-0000-0000-0000-000000000000}"/>
          </ac:cxnSpMkLst>
        </pc:cxnChg>
      </pc:sldChg>
    </pc:docChg>
  </pc:docChgLst>
  <pc:docChgLst>
    <pc:chgData name="Ibrahima HAMAOUNDE" userId="S::i.hamaounde@ecole-ipssi.net::0ca160eb-dba9-4510-9f72-9be657bb2491" providerId="AD" clId="Web-{C2BE2EFD-FE15-79AF-142B-3F1976914665}"/>
    <pc:docChg chg="modSld">
      <pc:chgData name="Ibrahima HAMAOUNDE" userId="S::i.hamaounde@ecole-ipssi.net::0ca160eb-dba9-4510-9f72-9be657bb2491" providerId="AD" clId="Web-{C2BE2EFD-FE15-79AF-142B-3F1976914665}" dt="2022-12-22T15:32:33.934" v="2" actId="20577"/>
      <pc:docMkLst>
        <pc:docMk/>
      </pc:docMkLst>
      <pc:sldChg chg="modSp">
        <pc:chgData name="Ibrahima HAMAOUNDE" userId="S::i.hamaounde@ecole-ipssi.net::0ca160eb-dba9-4510-9f72-9be657bb2491" providerId="AD" clId="Web-{C2BE2EFD-FE15-79AF-142B-3F1976914665}" dt="2022-12-22T15:32:33.934" v="2" actId="20577"/>
        <pc:sldMkLst>
          <pc:docMk/>
          <pc:sldMk cId="2219058520" sldId="306"/>
        </pc:sldMkLst>
        <pc:spChg chg="mod">
          <ac:chgData name="Ibrahima HAMAOUNDE" userId="S::i.hamaounde@ecole-ipssi.net::0ca160eb-dba9-4510-9f72-9be657bb2491" providerId="AD" clId="Web-{C2BE2EFD-FE15-79AF-142B-3F1976914665}" dt="2022-12-22T15:32:33.934" v="2" actId="20577"/>
          <ac:spMkLst>
            <pc:docMk/>
            <pc:sldMk cId="2219058520" sldId="306"/>
            <ac:spMk id="2" creationId="{8AD41CD5-0D39-C96B-5256-78AD8E72908F}"/>
          </ac:spMkLst>
        </pc:spChg>
      </pc:sldChg>
    </pc:docChg>
  </pc:docChgLst>
  <pc:docChgLst>
    <pc:chgData name="Philippe MAILLOT" userId="S::p.maillot@ecole-ipssi.net::c441e96b-332e-4ffb-9d4a-7652d1ab54f8" providerId="AD" clId="Web-{EB8D8190-4178-408A-9009-CD6B888B0957}"/>
    <pc:docChg chg="modSld">
      <pc:chgData name="Philippe MAILLOT" userId="S::p.maillot@ecole-ipssi.net::c441e96b-332e-4ffb-9d4a-7652d1ab54f8" providerId="AD" clId="Web-{EB8D8190-4178-408A-9009-CD6B888B0957}" dt="2022-12-22T10:05:35.519" v="67" actId="20577"/>
      <pc:docMkLst>
        <pc:docMk/>
      </pc:docMkLst>
      <pc:sldChg chg="modSp">
        <pc:chgData name="Philippe MAILLOT" userId="S::p.maillot@ecole-ipssi.net::c441e96b-332e-4ffb-9d4a-7652d1ab54f8" providerId="AD" clId="Web-{EB8D8190-4178-408A-9009-CD6B888B0957}" dt="2022-12-22T10:02:21.965" v="11" actId="20577"/>
        <pc:sldMkLst>
          <pc:docMk/>
          <pc:sldMk cId="0" sldId="260"/>
        </pc:sldMkLst>
        <pc:spChg chg="mod">
          <ac:chgData name="Philippe MAILLOT" userId="S::p.maillot@ecole-ipssi.net::c441e96b-332e-4ffb-9d4a-7652d1ab54f8" providerId="AD" clId="Web-{EB8D8190-4178-408A-9009-CD6B888B0957}" dt="2022-12-22T10:02:21.965" v="11" actId="20577"/>
          <ac:spMkLst>
            <pc:docMk/>
            <pc:sldMk cId="0" sldId="260"/>
            <ac:spMk id="205" creationId="{00000000-0000-0000-0000-000000000000}"/>
          </ac:spMkLst>
        </pc:spChg>
        <pc:spChg chg="mod">
          <ac:chgData name="Philippe MAILLOT" userId="S::p.maillot@ecole-ipssi.net::c441e96b-332e-4ffb-9d4a-7652d1ab54f8" providerId="AD" clId="Web-{EB8D8190-4178-408A-9009-CD6B888B0957}" dt="2022-12-22T09:52:26.818" v="8" actId="1076"/>
          <ac:spMkLst>
            <pc:docMk/>
            <pc:sldMk cId="0" sldId="260"/>
            <ac:spMk id="206" creationId="{00000000-0000-0000-0000-000000000000}"/>
          </ac:spMkLst>
        </pc:spChg>
      </pc:sldChg>
      <pc:sldChg chg="modSp">
        <pc:chgData name="Philippe MAILLOT" userId="S::p.maillot@ecole-ipssi.net::c441e96b-332e-4ffb-9d4a-7652d1ab54f8" providerId="AD" clId="Web-{EB8D8190-4178-408A-9009-CD6B888B0957}" dt="2022-12-22T10:05:35.519" v="67" actId="20577"/>
        <pc:sldMkLst>
          <pc:docMk/>
          <pc:sldMk cId="0" sldId="263"/>
        </pc:sldMkLst>
        <pc:spChg chg="mod">
          <ac:chgData name="Philippe MAILLOT" userId="S::p.maillot@ecole-ipssi.net::c441e96b-332e-4ffb-9d4a-7652d1ab54f8" providerId="AD" clId="Web-{EB8D8190-4178-408A-9009-CD6B888B0957}" dt="2022-12-22T10:05:35.519" v="67" actId="20577"/>
          <ac:spMkLst>
            <pc:docMk/>
            <pc:sldMk cId="0" sldId="263"/>
            <ac:spMk id="7" creationId="{C8E77C85-D0E8-0056-79D8-0646DEE724AC}"/>
          </ac:spMkLst>
        </pc:spChg>
        <pc:spChg chg="mod">
          <ac:chgData name="Philippe MAILLOT" userId="S::p.maillot@ecole-ipssi.net::c441e96b-332e-4ffb-9d4a-7652d1ab54f8" providerId="AD" clId="Web-{EB8D8190-4178-408A-9009-CD6B888B0957}" dt="2022-12-22T10:04:37.892" v="32" actId="20577"/>
          <ac:spMkLst>
            <pc:docMk/>
            <pc:sldMk cId="0" sldId="263"/>
            <ac:spMk id="249" creationId="{00000000-0000-0000-0000-000000000000}"/>
          </ac:spMkLst>
        </pc:spChg>
        <pc:spChg chg="mod">
          <ac:chgData name="Philippe MAILLOT" userId="S::p.maillot@ecole-ipssi.net::c441e96b-332e-4ffb-9d4a-7652d1ab54f8" providerId="AD" clId="Web-{EB8D8190-4178-408A-9009-CD6B888B0957}" dt="2022-12-22T10:03:47.328" v="23" actId="20577"/>
          <ac:spMkLst>
            <pc:docMk/>
            <pc:sldMk cId="0" sldId="263"/>
            <ac:spMk id="250" creationId="{00000000-0000-0000-0000-000000000000}"/>
          </ac:spMkLst>
        </pc:spChg>
      </pc:sldChg>
    </pc:docChg>
  </pc:docChgLst>
  <pc:docChgLst>
    <pc:chgData name="Julien GERMAIN" userId="S::j.germain@ecole-ipssi.net::9f87f073-d0d2-4df2-9618-c21330a419ff" providerId="AD" clId="Web-{1C236C23-B87B-A7C7-5562-C7F1FE10EB3C}"/>
    <pc:docChg chg="addSld modSld sldOrd">
      <pc:chgData name="Julien GERMAIN" userId="S::j.germain@ecole-ipssi.net::9f87f073-d0d2-4df2-9618-c21330a419ff" providerId="AD" clId="Web-{1C236C23-B87B-A7C7-5562-C7F1FE10EB3C}" dt="2022-12-22T15:40:44.111" v="565" actId="14100"/>
      <pc:docMkLst>
        <pc:docMk/>
      </pc:docMkLst>
      <pc:sldChg chg="addSp delSp modSp ord">
        <pc:chgData name="Julien GERMAIN" userId="S::j.germain@ecole-ipssi.net::9f87f073-d0d2-4df2-9618-c21330a419ff" providerId="AD" clId="Web-{1C236C23-B87B-A7C7-5562-C7F1FE10EB3C}" dt="2022-12-22T15:06:25.281" v="330" actId="14100"/>
        <pc:sldMkLst>
          <pc:docMk/>
          <pc:sldMk cId="0" sldId="257"/>
        </pc:sldMkLst>
        <pc:spChg chg="mod">
          <ac:chgData name="Julien GERMAIN" userId="S::j.germain@ecole-ipssi.net::9f87f073-d0d2-4df2-9618-c21330a419ff" providerId="AD" clId="Web-{1C236C23-B87B-A7C7-5562-C7F1FE10EB3C}" dt="2022-12-22T13:54:39.782" v="75" actId="20577"/>
          <ac:spMkLst>
            <pc:docMk/>
            <pc:sldMk cId="0" sldId="257"/>
            <ac:spMk id="7" creationId="{5BB4511B-ED24-B9BF-7269-8F1739D36DF9}"/>
          </ac:spMkLst>
        </pc:spChg>
        <pc:picChg chg="add del mod">
          <ac:chgData name="Julien GERMAIN" userId="S::j.germain@ecole-ipssi.net::9f87f073-d0d2-4df2-9618-c21330a419ff" providerId="AD" clId="Web-{1C236C23-B87B-A7C7-5562-C7F1FE10EB3C}" dt="2022-12-22T15:04:53.826" v="318"/>
          <ac:picMkLst>
            <pc:docMk/>
            <pc:sldMk cId="0" sldId="257"/>
            <ac:picMk id="10" creationId="{D12E03D6-15D3-4EC1-B2F1-1BEA143DFA6D}"/>
          </ac:picMkLst>
        </pc:picChg>
        <pc:picChg chg="add mod">
          <ac:chgData name="Julien GERMAIN" userId="S::j.germain@ecole-ipssi.net::9f87f073-d0d2-4df2-9618-c21330a419ff" providerId="AD" clId="Web-{1C236C23-B87B-A7C7-5562-C7F1FE10EB3C}" dt="2022-12-22T15:06:25.281" v="330" actId="14100"/>
          <ac:picMkLst>
            <pc:docMk/>
            <pc:sldMk cId="0" sldId="257"/>
            <ac:picMk id="14" creationId="{E7EDF4E7-CB56-7C5C-CE47-7EBE57058F77}"/>
          </ac:picMkLst>
        </pc:picChg>
      </pc:sldChg>
      <pc:sldChg chg="modSp ord">
        <pc:chgData name="Julien GERMAIN" userId="S::j.germain@ecole-ipssi.net::9f87f073-d0d2-4df2-9618-c21330a419ff" providerId="AD" clId="Web-{1C236C23-B87B-A7C7-5562-C7F1FE10EB3C}" dt="2022-12-22T13:09:03.429" v="6" actId="20577"/>
        <pc:sldMkLst>
          <pc:docMk/>
          <pc:sldMk cId="0" sldId="258"/>
        </pc:sldMkLst>
        <pc:spChg chg="mod">
          <ac:chgData name="Julien GERMAIN" userId="S::j.germain@ecole-ipssi.net::9f87f073-d0d2-4df2-9618-c21330a419ff" providerId="AD" clId="Web-{1C236C23-B87B-A7C7-5562-C7F1FE10EB3C}" dt="2022-12-22T13:09:03.429" v="6" actId="20577"/>
          <ac:spMkLst>
            <pc:docMk/>
            <pc:sldMk cId="0" sldId="258"/>
            <ac:spMk id="178" creationId="{00000000-0000-0000-0000-000000000000}"/>
          </ac:spMkLst>
        </pc:spChg>
      </pc:sldChg>
      <pc:sldChg chg="modSp">
        <pc:chgData name="Julien GERMAIN" userId="S::j.germain@ecole-ipssi.net::9f87f073-d0d2-4df2-9618-c21330a419ff" providerId="AD" clId="Web-{1C236C23-B87B-A7C7-5562-C7F1FE10EB3C}" dt="2022-12-22T15:16:36.155" v="392" actId="20577"/>
        <pc:sldMkLst>
          <pc:docMk/>
          <pc:sldMk cId="0" sldId="260"/>
        </pc:sldMkLst>
        <pc:spChg chg="mod">
          <ac:chgData name="Julien GERMAIN" userId="S::j.germain@ecole-ipssi.net::9f87f073-d0d2-4df2-9618-c21330a419ff" providerId="AD" clId="Web-{1C236C23-B87B-A7C7-5562-C7F1FE10EB3C}" dt="2022-12-22T15:16:36.155" v="392" actId="20577"/>
          <ac:spMkLst>
            <pc:docMk/>
            <pc:sldMk cId="0" sldId="260"/>
            <ac:spMk id="205" creationId="{00000000-0000-0000-0000-000000000000}"/>
          </ac:spMkLst>
        </pc:spChg>
      </pc:sldChg>
      <pc:sldChg chg="modSp">
        <pc:chgData name="Julien GERMAIN" userId="S::j.germain@ecole-ipssi.net::9f87f073-d0d2-4df2-9618-c21330a419ff" providerId="AD" clId="Web-{1C236C23-B87B-A7C7-5562-C7F1FE10EB3C}" dt="2022-12-22T13:11:06.963" v="23" actId="20577"/>
        <pc:sldMkLst>
          <pc:docMk/>
          <pc:sldMk cId="0" sldId="262"/>
        </pc:sldMkLst>
        <pc:spChg chg="mod">
          <ac:chgData name="Julien GERMAIN" userId="S::j.germain@ecole-ipssi.net::9f87f073-d0d2-4df2-9618-c21330a419ff" providerId="AD" clId="Web-{1C236C23-B87B-A7C7-5562-C7F1FE10EB3C}" dt="2022-12-22T13:11:06.963" v="23" actId="20577"/>
          <ac:spMkLst>
            <pc:docMk/>
            <pc:sldMk cId="0" sldId="262"/>
            <ac:spMk id="234" creationId="{00000000-0000-0000-0000-000000000000}"/>
          </ac:spMkLst>
        </pc:spChg>
      </pc:sldChg>
      <pc:sldChg chg="modSp">
        <pc:chgData name="Julien GERMAIN" userId="S::j.germain@ecole-ipssi.net::9f87f073-d0d2-4df2-9618-c21330a419ff" providerId="AD" clId="Web-{1C236C23-B87B-A7C7-5562-C7F1FE10EB3C}" dt="2022-12-22T15:37:36.950" v="519" actId="20577"/>
        <pc:sldMkLst>
          <pc:docMk/>
          <pc:sldMk cId="0" sldId="264"/>
        </pc:sldMkLst>
        <pc:spChg chg="mod">
          <ac:chgData name="Julien GERMAIN" userId="S::j.germain@ecole-ipssi.net::9f87f073-d0d2-4df2-9618-c21330a419ff" providerId="AD" clId="Web-{1C236C23-B87B-A7C7-5562-C7F1FE10EB3C}" dt="2022-12-22T15:37:36.950" v="519" actId="20577"/>
          <ac:spMkLst>
            <pc:docMk/>
            <pc:sldMk cId="0" sldId="264"/>
            <ac:spMk id="258" creationId="{00000000-0000-0000-0000-000000000000}"/>
          </ac:spMkLst>
        </pc:spChg>
        <pc:spChg chg="mod">
          <ac:chgData name="Julien GERMAIN" userId="S::j.germain@ecole-ipssi.net::9f87f073-d0d2-4df2-9618-c21330a419ff" providerId="AD" clId="Web-{1C236C23-B87B-A7C7-5562-C7F1FE10EB3C}" dt="2022-12-22T13:49:56.915" v="72" actId="1076"/>
          <ac:spMkLst>
            <pc:docMk/>
            <pc:sldMk cId="0" sldId="264"/>
            <ac:spMk id="265" creationId="{00000000-0000-0000-0000-000000000000}"/>
          </ac:spMkLst>
        </pc:spChg>
        <pc:spChg chg="mod">
          <ac:chgData name="Julien GERMAIN" userId="S::j.germain@ecole-ipssi.net::9f87f073-d0d2-4df2-9618-c21330a419ff" providerId="AD" clId="Web-{1C236C23-B87B-A7C7-5562-C7F1FE10EB3C}" dt="2022-12-22T14:06:47.566" v="171" actId="20577"/>
          <ac:spMkLst>
            <pc:docMk/>
            <pc:sldMk cId="0" sldId="264"/>
            <ac:spMk id="267" creationId="{00000000-0000-0000-0000-000000000000}"/>
          </ac:spMkLst>
        </pc:spChg>
        <pc:spChg chg="mod">
          <ac:chgData name="Julien GERMAIN" userId="S::j.germain@ecole-ipssi.net::9f87f073-d0d2-4df2-9618-c21330a419ff" providerId="AD" clId="Web-{1C236C23-B87B-A7C7-5562-C7F1FE10EB3C}" dt="2022-12-22T13:49:49.899" v="71" actId="1076"/>
          <ac:spMkLst>
            <pc:docMk/>
            <pc:sldMk cId="0" sldId="264"/>
            <ac:spMk id="269" creationId="{00000000-0000-0000-0000-000000000000}"/>
          </ac:spMkLst>
        </pc:spChg>
        <pc:spChg chg="mod">
          <ac:chgData name="Julien GERMAIN" userId="S::j.germain@ecole-ipssi.net::9f87f073-d0d2-4df2-9618-c21330a419ff" providerId="AD" clId="Web-{1C236C23-B87B-A7C7-5562-C7F1FE10EB3C}" dt="2022-12-22T13:49:27.961" v="69" actId="1076"/>
          <ac:spMkLst>
            <pc:docMk/>
            <pc:sldMk cId="0" sldId="264"/>
            <ac:spMk id="271" creationId="{00000000-0000-0000-0000-000000000000}"/>
          </ac:spMkLst>
        </pc:spChg>
        <pc:picChg chg="mod">
          <ac:chgData name="Julien GERMAIN" userId="S::j.germain@ecole-ipssi.net::9f87f073-d0d2-4df2-9618-c21330a419ff" providerId="AD" clId="Web-{1C236C23-B87B-A7C7-5562-C7F1FE10EB3C}" dt="2022-12-22T13:49:06.039" v="68" actId="14100"/>
          <ac:picMkLst>
            <pc:docMk/>
            <pc:sldMk cId="0" sldId="264"/>
            <ac:picMk id="264" creationId="{00000000-0000-0000-0000-000000000000}"/>
          </ac:picMkLst>
        </pc:picChg>
      </pc:sldChg>
      <pc:sldChg chg="modSp">
        <pc:chgData name="Julien GERMAIN" userId="S::j.germain@ecole-ipssi.net::9f87f073-d0d2-4df2-9618-c21330a419ff" providerId="AD" clId="Web-{1C236C23-B87B-A7C7-5562-C7F1FE10EB3C}" dt="2022-12-22T15:18:02.157" v="393" actId="20577"/>
        <pc:sldMkLst>
          <pc:docMk/>
          <pc:sldMk cId="0" sldId="265"/>
        </pc:sldMkLst>
        <pc:spChg chg="mod">
          <ac:chgData name="Julien GERMAIN" userId="S::j.germain@ecole-ipssi.net::9f87f073-d0d2-4df2-9618-c21330a419ff" providerId="AD" clId="Web-{1C236C23-B87B-A7C7-5562-C7F1FE10EB3C}" dt="2022-12-22T15:18:02.157" v="393" actId="20577"/>
          <ac:spMkLst>
            <pc:docMk/>
            <pc:sldMk cId="0" sldId="265"/>
            <ac:spMk id="286" creationId="{00000000-0000-0000-0000-000000000000}"/>
          </ac:spMkLst>
        </pc:spChg>
        <pc:spChg chg="mod">
          <ac:chgData name="Julien GERMAIN" userId="S::j.germain@ecole-ipssi.net::9f87f073-d0d2-4df2-9618-c21330a419ff" providerId="AD" clId="Web-{1C236C23-B87B-A7C7-5562-C7F1FE10EB3C}" dt="2022-12-22T14:10:43.650" v="201" actId="20577"/>
          <ac:spMkLst>
            <pc:docMk/>
            <pc:sldMk cId="0" sldId="265"/>
            <ac:spMk id="287" creationId="{00000000-0000-0000-0000-000000000000}"/>
          </ac:spMkLst>
        </pc:spChg>
      </pc:sldChg>
      <pc:sldChg chg="modSp">
        <pc:chgData name="Julien GERMAIN" userId="S::j.germain@ecole-ipssi.net::9f87f073-d0d2-4df2-9618-c21330a419ff" providerId="AD" clId="Web-{1C236C23-B87B-A7C7-5562-C7F1FE10EB3C}" dt="2022-12-22T14:11:28.510" v="208" actId="20577"/>
        <pc:sldMkLst>
          <pc:docMk/>
          <pc:sldMk cId="0" sldId="269"/>
        </pc:sldMkLst>
        <pc:spChg chg="mod">
          <ac:chgData name="Julien GERMAIN" userId="S::j.germain@ecole-ipssi.net::9f87f073-d0d2-4df2-9618-c21330a419ff" providerId="AD" clId="Web-{1C236C23-B87B-A7C7-5562-C7F1FE10EB3C}" dt="2022-12-22T14:11:28.510" v="208" actId="20577"/>
          <ac:spMkLst>
            <pc:docMk/>
            <pc:sldMk cId="0" sldId="269"/>
            <ac:spMk id="417" creationId="{00000000-0000-0000-0000-000000000000}"/>
          </ac:spMkLst>
        </pc:spChg>
      </pc:sldChg>
      <pc:sldChg chg="modSp">
        <pc:chgData name="Julien GERMAIN" userId="S::j.germain@ecole-ipssi.net::9f87f073-d0d2-4df2-9618-c21330a419ff" providerId="AD" clId="Web-{1C236C23-B87B-A7C7-5562-C7F1FE10EB3C}" dt="2022-12-22T14:15:25.360" v="234" actId="20577"/>
        <pc:sldMkLst>
          <pc:docMk/>
          <pc:sldMk cId="0" sldId="271"/>
        </pc:sldMkLst>
        <pc:spChg chg="mod">
          <ac:chgData name="Julien GERMAIN" userId="S::j.germain@ecole-ipssi.net::9f87f073-d0d2-4df2-9618-c21330a419ff" providerId="AD" clId="Web-{1C236C23-B87B-A7C7-5562-C7F1FE10EB3C}" dt="2022-12-22T14:15:03.750" v="215" actId="20577"/>
          <ac:spMkLst>
            <pc:docMk/>
            <pc:sldMk cId="0" sldId="271"/>
            <ac:spMk id="436" creationId="{00000000-0000-0000-0000-000000000000}"/>
          </ac:spMkLst>
        </pc:spChg>
        <pc:spChg chg="mod">
          <ac:chgData name="Julien GERMAIN" userId="S::j.germain@ecole-ipssi.net::9f87f073-d0d2-4df2-9618-c21330a419ff" providerId="AD" clId="Web-{1C236C23-B87B-A7C7-5562-C7F1FE10EB3C}" dt="2022-12-22T14:15:25.360" v="234" actId="20577"/>
          <ac:spMkLst>
            <pc:docMk/>
            <pc:sldMk cId="0" sldId="271"/>
            <ac:spMk id="438" creationId="{00000000-0000-0000-0000-000000000000}"/>
          </ac:spMkLst>
        </pc:spChg>
      </pc:sldChg>
      <pc:sldChg chg="addSp modSp">
        <pc:chgData name="Julien GERMAIN" userId="S::j.germain@ecole-ipssi.net::9f87f073-d0d2-4df2-9618-c21330a419ff" providerId="AD" clId="Web-{1C236C23-B87B-A7C7-5562-C7F1FE10EB3C}" dt="2022-12-22T14:40:22.538" v="247"/>
        <pc:sldMkLst>
          <pc:docMk/>
          <pc:sldMk cId="0" sldId="272"/>
        </pc:sldMkLst>
        <pc:picChg chg="add mod">
          <ac:chgData name="Julien GERMAIN" userId="S::j.germain@ecole-ipssi.net::9f87f073-d0d2-4df2-9618-c21330a419ff" providerId="AD" clId="Web-{1C236C23-B87B-A7C7-5562-C7F1FE10EB3C}" dt="2022-12-22T14:40:22.538" v="247"/>
          <ac:picMkLst>
            <pc:docMk/>
            <pc:sldMk cId="0" sldId="272"/>
            <ac:picMk id="2" creationId="{A952E440-C21E-0BDF-3DB3-71B45F9F6AE9}"/>
          </ac:picMkLst>
        </pc:picChg>
      </pc:sldChg>
      <pc:sldChg chg="modSp">
        <pc:chgData name="Julien GERMAIN" userId="S::j.germain@ecole-ipssi.net::9f87f073-d0d2-4df2-9618-c21330a419ff" providerId="AD" clId="Web-{1C236C23-B87B-A7C7-5562-C7F1FE10EB3C}" dt="2022-12-22T14:15:58.579" v="236" actId="20577"/>
        <pc:sldMkLst>
          <pc:docMk/>
          <pc:sldMk cId="0" sldId="274"/>
        </pc:sldMkLst>
        <pc:spChg chg="mod">
          <ac:chgData name="Julien GERMAIN" userId="S::j.germain@ecole-ipssi.net::9f87f073-d0d2-4df2-9618-c21330a419ff" providerId="AD" clId="Web-{1C236C23-B87B-A7C7-5562-C7F1FE10EB3C}" dt="2022-12-22T14:15:58.579" v="236" actId="20577"/>
          <ac:spMkLst>
            <pc:docMk/>
            <pc:sldMk cId="0" sldId="274"/>
            <ac:spMk id="478" creationId="{00000000-0000-0000-0000-000000000000}"/>
          </ac:spMkLst>
        </pc:spChg>
      </pc:sldChg>
      <pc:sldChg chg="modSp">
        <pc:chgData name="Julien GERMAIN" userId="S::j.germain@ecole-ipssi.net::9f87f073-d0d2-4df2-9618-c21330a419ff" providerId="AD" clId="Web-{1C236C23-B87B-A7C7-5562-C7F1FE10EB3C}" dt="2022-12-22T14:16:23.268" v="246" actId="20577"/>
        <pc:sldMkLst>
          <pc:docMk/>
          <pc:sldMk cId="0" sldId="275"/>
        </pc:sldMkLst>
        <pc:spChg chg="mod">
          <ac:chgData name="Julien GERMAIN" userId="S::j.germain@ecole-ipssi.net::9f87f073-d0d2-4df2-9618-c21330a419ff" providerId="AD" clId="Web-{1C236C23-B87B-A7C7-5562-C7F1FE10EB3C}" dt="2022-12-22T13:07:00.051" v="4" actId="20577"/>
          <ac:spMkLst>
            <pc:docMk/>
            <pc:sldMk cId="0" sldId="275"/>
            <ac:spMk id="492" creationId="{00000000-0000-0000-0000-000000000000}"/>
          </ac:spMkLst>
        </pc:spChg>
        <pc:spChg chg="mod">
          <ac:chgData name="Julien GERMAIN" userId="S::j.germain@ecole-ipssi.net::9f87f073-d0d2-4df2-9618-c21330a419ff" providerId="AD" clId="Web-{1C236C23-B87B-A7C7-5562-C7F1FE10EB3C}" dt="2022-12-22T14:16:23.268" v="246" actId="20577"/>
          <ac:spMkLst>
            <pc:docMk/>
            <pc:sldMk cId="0" sldId="275"/>
            <ac:spMk id="511" creationId="{00000000-0000-0000-0000-000000000000}"/>
          </ac:spMkLst>
        </pc:spChg>
      </pc:sldChg>
      <pc:sldChg chg="addSp modSp">
        <pc:chgData name="Julien GERMAIN" userId="S::j.germain@ecole-ipssi.net::9f87f073-d0d2-4df2-9618-c21330a419ff" providerId="AD" clId="Web-{1C236C23-B87B-A7C7-5562-C7F1FE10EB3C}" dt="2022-12-22T14:44:00.403" v="270" actId="14100"/>
        <pc:sldMkLst>
          <pc:docMk/>
          <pc:sldMk cId="0" sldId="278"/>
        </pc:sldMkLst>
        <pc:spChg chg="mod">
          <ac:chgData name="Julien GERMAIN" userId="S::j.germain@ecole-ipssi.net::9f87f073-d0d2-4df2-9618-c21330a419ff" providerId="AD" clId="Web-{1C236C23-B87B-A7C7-5562-C7F1FE10EB3C}" dt="2022-12-22T13:23:28.125" v="63" actId="14100"/>
          <ac:spMkLst>
            <pc:docMk/>
            <pc:sldMk cId="0" sldId="278"/>
            <ac:spMk id="637" creationId="{00000000-0000-0000-0000-000000000000}"/>
          </ac:spMkLst>
        </pc:spChg>
        <pc:spChg chg="mod">
          <ac:chgData name="Julien GERMAIN" userId="S::j.germain@ecole-ipssi.net::9f87f073-d0d2-4df2-9618-c21330a419ff" providerId="AD" clId="Web-{1C236C23-B87B-A7C7-5562-C7F1FE10EB3C}" dt="2022-12-22T14:14:56.047" v="211" actId="20577"/>
          <ac:spMkLst>
            <pc:docMk/>
            <pc:sldMk cId="0" sldId="278"/>
            <ac:spMk id="656" creationId="{00000000-0000-0000-0000-000000000000}"/>
          </ac:spMkLst>
        </pc:spChg>
        <pc:picChg chg="add mod">
          <ac:chgData name="Julien GERMAIN" userId="S::j.germain@ecole-ipssi.net::9f87f073-d0d2-4df2-9618-c21330a419ff" providerId="AD" clId="Web-{1C236C23-B87B-A7C7-5562-C7F1FE10EB3C}" dt="2022-12-22T14:40:44.711" v="251" actId="14100"/>
          <ac:picMkLst>
            <pc:docMk/>
            <pc:sldMk cId="0" sldId="278"/>
            <ac:picMk id="2" creationId="{1C13D0FD-87B6-FC60-186C-221853989F18}"/>
          </ac:picMkLst>
        </pc:picChg>
        <pc:picChg chg="add mod">
          <ac:chgData name="Julien GERMAIN" userId="S::j.germain@ecole-ipssi.net::9f87f073-d0d2-4df2-9618-c21330a419ff" providerId="AD" clId="Web-{1C236C23-B87B-A7C7-5562-C7F1FE10EB3C}" dt="2022-12-22T14:42:33.276" v="262" actId="14100"/>
          <ac:picMkLst>
            <pc:docMk/>
            <pc:sldMk cId="0" sldId="278"/>
            <ac:picMk id="3" creationId="{5B5B95E0-36A3-F46A-6BBD-97522D117EC1}"/>
          </ac:picMkLst>
        </pc:picChg>
        <pc:picChg chg="add mod">
          <ac:chgData name="Julien GERMAIN" userId="S::j.germain@ecole-ipssi.net::9f87f073-d0d2-4df2-9618-c21330a419ff" providerId="AD" clId="Web-{1C236C23-B87B-A7C7-5562-C7F1FE10EB3C}" dt="2022-12-22T14:44:00.403" v="270" actId="14100"/>
          <ac:picMkLst>
            <pc:docMk/>
            <pc:sldMk cId="0" sldId="278"/>
            <ac:picMk id="4" creationId="{CABAAC4C-5235-A5F2-1369-C4554A8D880E}"/>
          </ac:picMkLst>
        </pc:picChg>
      </pc:sldChg>
      <pc:sldChg chg="modSp addAnim delAnim modAnim">
        <pc:chgData name="Julien GERMAIN" userId="S::j.germain@ecole-ipssi.net::9f87f073-d0d2-4df2-9618-c21330a419ff" providerId="AD" clId="Web-{1C236C23-B87B-A7C7-5562-C7F1FE10EB3C}" dt="2022-12-22T15:30:34.503" v="485" actId="20577"/>
        <pc:sldMkLst>
          <pc:docMk/>
          <pc:sldMk cId="474921465" sldId="299"/>
        </pc:sldMkLst>
        <pc:spChg chg="mod">
          <ac:chgData name="Julien GERMAIN" userId="S::j.germain@ecole-ipssi.net::9f87f073-d0d2-4df2-9618-c21330a419ff" providerId="AD" clId="Web-{1C236C23-B87B-A7C7-5562-C7F1FE10EB3C}" dt="2022-12-22T15:29:30.236" v="456" actId="20577"/>
          <ac:spMkLst>
            <pc:docMk/>
            <pc:sldMk cId="474921465" sldId="299"/>
            <ac:spMk id="452" creationId="{00000000-0000-0000-0000-000000000000}"/>
          </ac:spMkLst>
        </pc:spChg>
        <pc:spChg chg="mod">
          <ac:chgData name="Julien GERMAIN" userId="S::j.germain@ecole-ipssi.net::9f87f073-d0d2-4df2-9618-c21330a419ff" providerId="AD" clId="Web-{1C236C23-B87B-A7C7-5562-C7F1FE10EB3C}" dt="2022-12-22T15:30:34.503" v="485" actId="20577"/>
          <ac:spMkLst>
            <pc:docMk/>
            <pc:sldMk cId="474921465" sldId="299"/>
            <ac:spMk id="457" creationId="{00000000-0000-0000-0000-000000000000}"/>
          </ac:spMkLst>
        </pc:spChg>
        <pc:spChg chg="mod">
          <ac:chgData name="Julien GERMAIN" userId="S::j.germain@ecole-ipssi.net::9f87f073-d0d2-4df2-9618-c21330a419ff" providerId="AD" clId="Web-{1C236C23-B87B-A7C7-5562-C7F1FE10EB3C}" dt="2022-12-22T13:18:00.913" v="29" actId="20577"/>
          <ac:spMkLst>
            <pc:docMk/>
            <pc:sldMk cId="474921465" sldId="299"/>
            <ac:spMk id="458" creationId="{00000000-0000-0000-0000-000000000000}"/>
          </ac:spMkLst>
        </pc:spChg>
      </pc:sldChg>
      <pc:sldChg chg="addSp modSp">
        <pc:chgData name="Julien GERMAIN" userId="S::j.germain@ecole-ipssi.net::9f87f073-d0d2-4df2-9618-c21330a419ff" providerId="AD" clId="Web-{1C236C23-B87B-A7C7-5562-C7F1FE10EB3C}" dt="2022-12-22T15:32:24.771" v="501" actId="20577"/>
        <pc:sldMkLst>
          <pc:docMk/>
          <pc:sldMk cId="1733104160" sldId="300"/>
        </pc:sldMkLst>
        <pc:spChg chg="mod">
          <ac:chgData name="Julien GERMAIN" userId="S::j.germain@ecole-ipssi.net::9f87f073-d0d2-4df2-9618-c21330a419ff" providerId="AD" clId="Web-{1C236C23-B87B-A7C7-5562-C7F1FE10EB3C}" dt="2022-12-22T15:32:24.771" v="501" actId="20577"/>
          <ac:spMkLst>
            <pc:docMk/>
            <pc:sldMk cId="1733104160" sldId="300"/>
            <ac:spMk id="452" creationId="{00000000-0000-0000-0000-000000000000}"/>
          </ac:spMkLst>
        </pc:spChg>
        <pc:spChg chg="mod">
          <ac:chgData name="Julien GERMAIN" userId="S::j.germain@ecole-ipssi.net::9f87f073-d0d2-4df2-9618-c21330a419ff" providerId="AD" clId="Web-{1C236C23-B87B-A7C7-5562-C7F1FE10EB3C}" dt="2022-12-22T13:22:10.888" v="55" actId="20577"/>
          <ac:spMkLst>
            <pc:docMk/>
            <pc:sldMk cId="1733104160" sldId="300"/>
            <ac:spMk id="457" creationId="{00000000-0000-0000-0000-000000000000}"/>
          </ac:spMkLst>
        </pc:spChg>
        <pc:picChg chg="add mod">
          <ac:chgData name="Julien GERMAIN" userId="S::j.germain@ecole-ipssi.net::9f87f073-d0d2-4df2-9618-c21330a419ff" providerId="AD" clId="Web-{1C236C23-B87B-A7C7-5562-C7F1FE10EB3C}" dt="2022-12-22T15:07:57.268" v="342" actId="1076"/>
          <ac:picMkLst>
            <pc:docMk/>
            <pc:sldMk cId="1733104160" sldId="300"/>
            <ac:picMk id="3" creationId="{A7710056-A29F-2837-09D8-AFD094F3FABC}"/>
          </ac:picMkLst>
        </pc:picChg>
      </pc:sldChg>
      <pc:sldChg chg="modSp">
        <pc:chgData name="Julien GERMAIN" userId="S::j.germain@ecole-ipssi.net::9f87f073-d0d2-4df2-9618-c21330a419ff" providerId="AD" clId="Web-{1C236C23-B87B-A7C7-5562-C7F1FE10EB3C}" dt="2022-12-22T13:23:06.421" v="61" actId="1076"/>
        <pc:sldMkLst>
          <pc:docMk/>
          <pc:sldMk cId="3798511200" sldId="303"/>
        </pc:sldMkLst>
        <pc:grpChg chg="mod">
          <ac:chgData name="Julien GERMAIN" userId="S::j.germain@ecole-ipssi.net::9f87f073-d0d2-4df2-9618-c21330a419ff" providerId="AD" clId="Web-{1C236C23-B87B-A7C7-5562-C7F1FE10EB3C}" dt="2022-12-22T13:23:06.421" v="61" actId="1076"/>
          <ac:grpSpMkLst>
            <pc:docMk/>
            <pc:sldMk cId="3798511200" sldId="303"/>
            <ac:grpSpMk id="30" creationId="{12B240A2-F5DA-1FBD-8D99-506B70FA7B92}"/>
          </ac:grpSpMkLst>
        </pc:grpChg>
      </pc:sldChg>
      <pc:sldChg chg="addSp delSp modSp add ord replId">
        <pc:chgData name="Julien GERMAIN" userId="S::j.germain@ecole-ipssi.net::9f87f073-d0d2-4df2-9618-c21330a419ff" providerId="AD" clId="Web-{1C236C23-B87B-A7C7-5562-C7F1FE10EB3C}" dt="2022-12-22T13:10:05.165" v="20" actId="20577"/>
        <pc:sldMkLst>
          <pc:docMk/>
          <pc:sldMk cId="2928796220" sldId="304"/>
        </pc:sldMkLst>
        <pc:spChg chg="add mod">
          <ac:chgData name="Julien GERMAIN" userId="S::j.germain@ecole-ipssi.net::9f87f073-d0d2-4df2-9618-c21330a419ff" providerId="AD" clId="Web-{1C236C23-B87B-A7C7-5562-C7F1FE10EB3C}" dt="2022-12-22T13:09:39.930" v="17"/>
          <ac:spMkLst>
            <pc:docMk/>
            <pc:sldMk cId="2928796220" sldId="304"/>
            <ac:spMk id="3" creationId="{675F9CAD-9322-BF65-2B31-A0BE7D6B7EFC}"/>
          </ac:spMkLst>
        </pc:spChg>
        <pc:spChg chg="mod">
          <ac:chgData name="Julien GERMAIN" userId="S::j.germain@ecole-ipssi.net::9f87f073-d0d2-4df2-9618-c21330a419ff" providerId="AD" clId="Web-{1C236C23-B87B-A7C7-5562-C7F1FE10EB3C}" dt="2022-12-22T13:10:05.165" v="20" actId="20577"/>
          <ac:spMkLst>
            <pc:docMk/>
            <pc:sldMk cId="2928796220" sldId="304"/>
            <ac:spMk id="205" creationId="{00000000-0000-0000-0000-000000000000}"/>
          </ac:spMkLst>
        </pc:spChg>
        <pc:spChg chg="del mod">
          <ac:chgData name="Julien GERMAIN" userId="S::j.germain@ecole-ipssi.net::9f87f073-d0d2-4df2-9618-c21330a419ff" providerId="AD" clId="Web-{1C236C23-B87B-A7C7-5562-C7F1FE10EB3C}" dt="2022-12-22T13:09:39.930" v="17"/>
          <ac:spMkLst>
            <pc:docMk/>
            <pc:sldMk cId="2928796220" sldId="304"/>
            <ac:spMk id="206" creationId="{00000000-0000-0000-0000-000000000000}"/>
          </ac:spMkLst>
        </pc:spChg>
      </pc:sldChg>
      <pc:sldChg chg="modSp add ord replId">
        <pc:chgData name="Julien GERMAIN" userId="S::j.germain@ecole-ipssi.net::9f87f073-d0d2-4df2-9618-c21330a419ff" providerId="AD" clId="Web-{1C236C23-B87B-A7C7-5562-C7F1FE10EB3C}" dt="2022-12-22T14:10:16.758" v="195" actId="20577"/>
        <pc:sldMkLst>
          <pc:docMk/>
          <pc:sldMk cId="4075053366" sldId="305"/>
        </pc:sldMkLst>
        <pc:spChg chg="mod">
          <ac:chgData name="Julien GERMAIN" userId="S::j.germain@ecole-ipssi.net::9f87f073-d0d2-4df2-9618-c21330a419ff" providerId="AD" clId="Web-{1C236C23-B87B-A7C7-5562-C7F1FE10EB3C}" dt="2022-12-22T14:05:20.095" v="156" actId="20577"/>
          <ac:spMkLst>
            <pc:docMk/>
            <pc:sldMk cId="4075053366" sldId="305"/>
            <ac:spMk id="287" creationId="{00000000-0000-0000-0000-000000000000}"/>
          </ac:spMkLst>
        </pc:spChg>
        <pc:spChg chg="mod">
          <ac:chgData name="Julien GERMAIN" userId="S::j.germain@ecole-ipssi.net::9f87f073-d0d2-4df2-9618-c21330a419ff" providerId="AD" clId="Web-{1C236C23-B87B-A7C7-5562-C7F1FE10EB3C}" dt="2022-12-22T13:57:17.832" v="114" actId="20577"/>
          <ac:spMkLst>
            <pc:docMk/>
            <pc:sldMk cId="4075053366" sldId="305"/>
            <ac:spMk id="288" creationId="{00000000-0000-0000-0000-000000000000}"/>
          </ac:spMkLst>
        </pc:spChg>
        <pc:spChg chg="mod">
          <ac:chgData name="Julien GERMAIN" userId="S::j.germain@ecole-ipssi.net::9f87f073-d0d2-4df2-9618-c21330a419ff" providerId="AD" clId="Web-{1C236C23-B87B-A7C7-5562-C7F1FE10EB3C}" dt="2022-12-22T14:10:16.758" v="195" actId="20577"/>
          <ac:spMkLst>
            <pc:docMk/>
            <pc:sldMk cId="4075053366" sldId="305"/>
            <ac:spMk id="289" creationId="{00000000-0000-0000-0000-000000000000}"/>
          </ac:spMkLst>
        </pc:spChg>
        <pc:spChg chg="mod">
          <ac:chgData name="Julien GERMAIN" userId="S::j.germain@ecole-ipssi.net::9f87f073-d0d2-4df2-9618-c21330a419ff" providerId="AD" clId="Web-{1C236C23-B87B-A7C7-5562-C7F1FE10EB3C}" dt="2022-12-22T13:56:39.425" v="111" actId="20577"/>
          <ac:spMkLst>
            <pc:docMk/>
            <pc:sldMk cId="4075053366" sldId="305"/>
            <ac:spMk id="290" creationId="{00000000-0000-0000-0000-000000000000}"/>
          </ac:spMkLst>
        </pc:spChg>
        <pc:spChg chg="mod">
          <ac:chgData name="Julien GERMAIN" userId="S::j.germain@ecole-ipssi.net::9f87f073-d0d2-4df2-9618-c21330a419ff" providerId="AD" clId="Web-{1C236C23-B87B-A7C7-5562-C7F1FE10EB3C}" dt="2022-12-22T14:08:46.053" v="185" actId="20577"/>
          <ac:spMkLst>
            <pc:docMk/>
            <pc:sldMk cId="4075053366" sldId="305"/>
            <ac:spMk id="291" creationId="{00000000-0000-0000-0000-000000000000}"/>
          </ac:spMkLst>
        </pc:spChg>
        <pc:spChg chg="mod">
          <ac:chgData name="Julien GERMAIN" userId="S::j.germain@ecole-ipssi.net::9f87f073-d0d2-4df2-9618-c21330a419ff" providerId="AD" clId="Web-{1C236C23-B87B-A7C7-5562-C7F1FE10EB3C}" dt="2022-12-22T14:07:13.019" v="176" actId="20577"/>
          <ac:spMkLst>
            <pc:docMk/>
            <pc:sldMk cId="4075053366" sldId="305"/>
            <ac:spMk id="292" creationId="{00000000-0000-0000-0000-000000000000}"/>
          </ac:spMkLst>
        </pc:spChg>
      </pc:sldChg>
      <pc:sldChg chg="addSp delSp modSp add ord replId">
        <pc:chgData name="Julien GERMAIN" userId="S::j.germain@ecole-ipssi.net::9f87f073-d0d2-4df2-9618-c21330a419ff" providerId="AD" clId="Web-{1C236C23-B87B-A7C7-5562-C7F1FE10EB3C}" dt="2022-12-22T15:28:59.188" v="452" actId="1076"/>
        <pc:sldMkLst>
          <pc:docMk/>
          <pc:sldMk cId="2219058520" sldId="306"/>
        </pc:sldMkLst>
        <pc:spChg chg="add mod">
          <ac:chgData name="Julien GERMAIN" userId="S::j.germain@ecole-ipssi.net::9f87f073-d0d2-4df2-9618-c21330a419ff" providerId="AD" clId="Web-{1C236C23-B87B-A7C7-5562-C7F1FE10EB3C}" dt="2022-12-22T15:24:39.823" v="430" actId="1076"/>
          <ac:spMkLst>
            <pc:docMk/>
            <pc:sldMk cId="2219058520" sldId="306"/>
            <ac:spMk id="2" creationId="{8AD41CD5-0D39-C96B-5256-78AD8E72908F}"/>
          </ac:spMkLst>
        </pc:spChg>
        <pc:spChg chg="add mod">
          <ac:chgData name="Julien GERMAIN" userId="S::j.germain@ecole-ipssi.net::9f87f073-d0d2-4df2-9618-c21330a419ff" providerId="AD" clId="Web-{1C236C23-B87B-A7C7-5562-C7F1FE10EB3C}" dt="2022-12-22T15:28:41.047" v="449" actId="1076"/>
          <ac:spMkLst>
            <pc:docMk/>
            <pc:sldMk cId="2219058520" sldId="306"/>
            <ac:spMk id="3" creationId="{666EC5E2-96D4-36C4-1229-8499B9674E3B}"/>
          </ac:spMkLst>
        </pc:spChg>
        <pc:spChg chg="add mod">
          <ac:chgData name="Julien GERMAIN" userId="S::j.germain@ecole-ipssi.net::9f87f073-d0d2-4df2-9618-c21330a419ff" providerId="AD" clId="Web-{1C236C23-B87B-A7C7-5562-C7F1FE10EB3C}" dt="2022-12-22T15:28:55.188" v="451" actId="1076"/>
          <ac:spMkLst>
            <pc:docMk/>
            <pc:sldMk cId="2219058520" sldId="306"/>
            <ac:spMk id="4" creationId="{DC464CC4-8144-7CD8-DEBC-76DE23BB974E}"/>
          </ac:spMkLst>
        </pc:spChg>
        <pc:spChg chg="mod">
          <ac:chgData name="Julien GERMAIN" userId="S::j.germain@ecole-ipssi.net::9f87f073-d0d2-4df2-9618-c21330a419ff" providerId="AD" clId="Web-{1C236C23-B87B-A7C7-5562-C7F1FE10EB3C}" dt="2022-12-22T15:01:41.587" v="310" actId="20577"/>
          <ac:spMkLst>
            <pc:docMk/>
            <pc:sldMk cId="2219058520" sldId="306"/>
            <ac:spMk id="257" creationId="{00000000-0000-0000-0000-000000000000}"/>
          </ac:spMkLst>
        </pc:spChg>
        <pc:spChg chg="del">
          <ac:chgData name="Julien GERMAIN" userId="S::j.germain@ecole-ipssi.net::9f87f073-d0d2-4df2-9618-c21330a419ff" providerId="AD" clId="Web-{1C236C23-B87B-A7C7-5562-C7F1FE10EB3C}" dt="2022-12-22T15:01:24.228" v="286"/>
          <ac:spMkLst>
            <pc:docMk/>
            <pc:sldMk cId="2219058520" sldId="306"/>
            <ac:spMk id="258" creationId="{00000000-0000-0000-0000-000000000000}"/>
          </ac:spMkLst>
        </pc:spChg>
        <pc:spChg chg="del">
          <ac:chgData name="Julien GERMAIN" userId="S::j.germain@ecole-ipssi.net::9f87f073-d0d2-4df2-9618-c21330a419ff" providerId="AD" clId="Web-{1C236C23-B87B-A7C7-5562-C7F1FE10EB3C}" dt="2022-12-22T15:01:27.993" v="287"/>
          <ac:spMkLst>
            <pc:docMk/>
            <pc:sldMk cId="2219058520" sldId="306"/>
            <ac:spMk id="259" creationId="{00000000-0000-0000-0000-000000000000}"/>
          </ac:spMkLst>
        </pc:spChg>
        <pc:spChg chg="del">
          <ac:chgData name="Julien GERMAIN" userId="S::j.germain@ecole-ipssi.net::9f87f073-d0d2-4df2-9618-c21330a419ff" providerId="AD" clId="Web-{1C236C23-B87B-A7C7-5562-C7F1FE10EB3C}" dt="2022-12-22T15:01:21.368" v="283"/>
          <ac:spMkLst>
            <pc:docMk/>
            <pc:sldMk cId="2219058520" sldId="306"/>
            <ac:spMk id="262" creationId="{00000000-0000-0000-0000-000000000000}"/>
          </ac:spMkLst>
        </pc:spChg>
        <pc:spChg chg="del">
          <ac:chgData name="Julien GERMAIN" userId="S::j.germain@ecole-ipssi.net::9f87f073-d0d2-4df2-9618-c21330a419ff" providerId="AD" clId="Web-{1C236C23-B87B-A7C7-5562-C7F1FE10EB3C}" dt="2022-12-22T15:01:21.368" v="282"/>
          <ac:spMkLst>
            <pc:docMk/>
            <pc:sldMk cId="2219058520" sldId="306"/>
            <ac:spMk id="263" creationId="{00000000-0000-0000-0000-000000000000}"/>
          </ac:spMkLst>
        </pc:spChg>
        <pc:spChg chg="del">
          <ac:chgData name="Julien GERMAIN" userId="S::j.germain@ecole-ipssi.net::9f87f073-d0d2-4df2-9618-c21330a419ff" providerId="AD" clId="Web-{1C236C23-B87B-A7C7-5562-C7F1FE10EB3C}" dt="2022-12-22T15:01:21.368" v="280"/>
          <ac:spMkLst>
            <pc:docMk/>
            <pc:sldMk cId="2219058520" sldId="306"/>
            <ac:spMk id="265" creationId="{00000000-0000-0000-0000-000000000000}"/>
          </ac:spMkLst>
        </pc:spChg>
        <pc:spChg chg="del">
          <ac:chgData name="Julien GERMAIN" userId="S::j.germain@ecole-ipssi.net::9f87f073-d0d2-4df2-9618-c21330a419ff" providerId="AD" clId="Web-{1C236C23-B87B-A7C7-5562-C7F1FE10EB3C}" dt="2022-12-22T15:01:21.368" v="279"/>
          <ac:spMkLst>
            <pc:docMk/>
            <pc:sldMk cId="2219058520" sldId="306"/>
            <ac:spMk id="266" creationId="{00000000-0000-0000-0000-000000000000}"/>
          </ac:spMkLst>
        </pc:spChg>
        <pc:spChg chg="del">
          <ac:chgData name="Julien GERMAIN" userId="S::j.germain@ecole-ipssi.net::9f87f073-d0d2-4df2-9618-c21330a419ff" providerId="AD" clId="Web-{1C236C23-B87B-A7C7-5562-C7F1FE10EB3C}" dt="2022-12-22T15:01:21.368" v="278"/>
          <ac:spMkLst>
            <pc:docMk/>
            <pc:sldMk cId="2219058520" sldId="306"/>
            <ac:spMk id="267" creationId="{00000000-0000-0000-0000-000000000000}"/>
          </ac:spMkLst>
        </pc:spChg>
        <pc:spChg chg="del">
          <ac:chgData name="Julien GERMAIN" userId="S::j.germain@ecole-ipssi.net::9f87f073-d0d2-4df2-9618-c21330a419ff" providerId="AD" clId="Web-{1C236C23-B87B-A7C7-5562-C7F1FE10EB3C}" dt="2022-12-22T15:01:21.368" v="277"/>
          <ac:spMkLst>
            <pc:docMk/>
            <pc:sldMk cId="2219058520" sldId="306"/>
            <ac:spMk id="268" creationId="{00000000-0000-0000-0000-000000000000}"/>
          </ac:spMkLst>
        </pc:spChg>
        <pc:spChg chg="del">
          <ac:chgData name="Julien GERMAIN" userId="S::j.germain@ecole-ipssi.net::9f87f073-d0d2-4df2-9618-c21330a419ff" providerId="AD" clId="Web-{1C236C23-B87B-A7C7-5562-C7F1FE10EB3C}" dt="2022-12-22T15:01:21.368" v="276"/>
          <ac:spMkLst>
            <pc:docMk/>
            <pc:sldMk cId="2219058520" sldId="306"/>
            <ac:spMk id="269" creationId="{00000000-0000-0000-0000-000000000000}"/>
          </ac:spMkLst>
        </pc:spChg>
        <pc:spChg chg="del">
          <ac:chgData name="Julien GERMAIN" userId="S::j.germain@ecole-ipssi.net::9f87f073-d0d2-4df2-9618-c21330a419ff" providerId="AD" clId="Web-{1C236C23-B87B-A7C7-5562-C7F1FE10EB3C}" dt="2022-12-22T15:01:21.368" v="275"/>
          <ac:spMkLst>
            <pc:docMk/>
            <pc:sldMk cId="2219058520" sldId="306"/>
            <ac:spMk id="270" creationId="{00000000-0000-0000-0000-000000000000}"/>
          </ac:spMkLst>
        </pc:spChg>
        <pc:spChg chg="del">
          <ac:chgData name="Julien GERMAIN" userId="S::j.germain@ecole-ipssi.net::9f87f073-d0d2-4df2-9618-c21330a419ff" providerId="AD" clId="Web-{1C236C23-B87B-A7C7-5562-C7F1FE10EB3C}" dt="2022-12-22T15:01:21.368" v="274"/>
          <ac:spMkLst>
            <pc:docMk/>
            <pc:sldMk cId="2219058520" sldId="306"/>
            <ac:spMk id="271" creationId="{00000000-0000-0000-0000-000000000000}"/>
          </ac:spMkLst>
        </pc:spChg>
        <pc:spChg chg="del">
          <ac:chgData name="Julien GERMAIN" userId="S::j.germain@ecole-ipssi.net::9f87f073-d0d2-4df2-9618-c21330a419ff" providerId="AD" clId="Web-{1C236C23-B87B-A7C7-5562-C7F1FE10EB3C}" dt="2022-12-22T15:01:21.368" v="273"/>
          <ac:spMkLst>
            <pc:docMk/>
            <pc:sldMk cId="2219058520" sldId="306"/>
            <ac:spMk id="272" creationId="{00000000-0000-0000-0000-000000000000}"/>
          </ac:spMkLst>
        </pc:spChg>
        <pc:picChg chg="add mod">
          <ac:chgData name="Julien GERMAIN" userId="S::j.germain@ecole-ipssi.net::9f87f073-d0d2-4df2-9618-c21330a419ff" providerId="AD" clId="Web-{1C236C23-B87B-A7C7-5562-C7F1FE10EB3C}" dt="2022-12-22T15:28:48.360" v="450" actId="1076"/>
          <ac:picMkLst>
            <pc:docMk/>
            <pc:sldMk cId="2219058520" sldId="306"/>
            <ac:picMk id="5" creationId="{FF8C0F91-4C1F-2935-20A6-B4D5EE7907C0}"/>
          </ac:picMkLst>
        </pc:picChg>
        <pc:picChg chg="add mod">
          <ac:chgData name="Julien GERMAIN" userId="S::j.germain@ecole-ipssi.net::9f87f073-d0d2-4df2-9618-c21330a419ff" providerId="AD" clId="Web-{1C236C23-B87B-A7C7-5562-C7F1FE10EB3C}" dt="2022-12-22T15:27:31.467" v="442" actId="14100"/>
          <ac:picMkLst>
            <pc:docMk/>
            <pc:sldMk cId="2219058520" sldId="306"/>
            <ac:picMk id="6" creationId="{E6206C83-063C-47FE-6E58-A5671738FB53}"/>
          </ac:picMkLst>
        </pc:picChg>
        <pc:picChg chg="add mod">
          <ac:chgData name="Julien GERMAIN" userId="S::j.germain@ecole-ipssi.net::9f87f073-d0d2-4df2-9618-c21330a419ff" providerId="AD" clId="Web-{1C236C23-B87B-A7C7-5562-C7F1FE10EB3C}" dt="2022-12-22T15:28:59.188" v="452" actId="1076"/>
          <ac:picMkLst>
            <pc:docMk/>
            <pc:sldMk cId="2219058520" sldId="306"/>
            <ac:picMk id="7" creationId="{F84D47FD-035E-237B-FDB1-396BE86CE096}"/>
          </ac:picMkLst>
        </pc:picChg>
        <pc:picChg chg="del">
          <ac:chgData name="Julien GERMAIN" userId="S::j.germain@ecole-ipssi.net::9f87f073-d0d2-4df2-9618-c21330a419ff" providerId="AD" clId="Web-{1C236C23-B87B-A7C7-5562-C7F1FE10EB3C}" dt="2022-12-22T15:01:21.368" v="281"/>
          <ac:picMkLst>
            <pc:docMk/>
            <pc:sldMk cId="2219058520" sldId="306"/>
            <ac:picMk id="264" creationId="{00000000-0000-0000-0000-000000000000}"/>
          </ac:picMkLst>
        </pc:picChg>
        <pc:cxnChg chg="del">
          <ac:chgData name="Julien GERMAIN" userId="S::j.germain@ecole-ipssi.net::9f87f073-d0d2-4df2-9618-c21330a419ff" providerId="AD" clId="Web-{1C236C23-B87B-A7C7-5562-C7F1FE10EB3C}" dt="2022-12-22T15:01:21.368" v="285"/>
          <ac:cxnSpMkLst>
            <pc:docMk/>
            <pc:sldMk cId="2219058520" sldId="306"/>
            <ac:cxnSpMk id="260" creationId="{00000000-0000-0000-0000-000000000000}"/>
          </ac:cxnSpMkLst>
        </pc:cxnChg>
        <pc:cxnChg chg="del">
          <ac:chgData name="Julien GERMAIN" userId="S::j.germain@ecole-ipssi.net::9f87f073-d0d2-4df2-9618-c21330a419ff" providerId="AD" clId="Web-{1C236C23-B87B-A7C7-5562-C7F1FE10EB3C}" dt="2022-12-22T15:01:21.368" v="284"/>
          <ac:cxnSpMkLst>
            <pc:docMk/>
            <pc:sldMk cId="2219058520" sldId="306"/>
            <ac:cxnSpMk id="261" creationId="{00000000-0000-0000-0000-000000000000}"/>
          </ac:cxnSpMkLst>
        </pc:cxnChg>
      </pc:sldChg>
      <pc:sldChg chg="addSp delSp modSp new">
        <pc:chgData name="Julien GERMAIN" userId="S::j.germain@ecole-ipssi.net::9f87f073-d0d2-4df2-9618-c21330a419ff" providerId="AD" clId="Web-{1C236C23-B87B-A7C7-5562-C7F1FE10EB3C}" dt="2022-12-22T15:39:09.093" v="552" actId="1076"/>
        <pc:sldMkLst>
          <pc:docMk/>
          <pc:sldMk cId="4018478873" sldId="308"/>
        </pc:sldMkLst>
        <pc:spChg chg="del">
          <ac:chgData name="Julien GERMAIN" userId="S::j.germain@ecole-ipssi.net::9f87f073-d0d2-4df2-9618-c21330a419ff" providerId="AD" clId="Web-{1C236C23-B87B-A7C7-5562-C7F1FE10EB3C}" dt="2022-12-22T15:38:40.295" v="534"/>
          <ac:spMkLst>
            <pc:docMk/>
            <pc:sldMk cId="4018478873" sldId="308"/>
            <ac:spMk id="2" creationId="{F7D16258-8333-F5EB-C94D-40D9D54BFE47}"/>
          </ac:spMkLst>
        </pc:spChg>
        <pc:spChg chg="del">
          <ac:chgData name="Julien GERMAIN" userId="S::j.germain@ecole-ipssi.net::9f87f073-d0d2-4df2-9618-c21330a419ff" providerId="AD" clId="Web-{1C236C23-B87B-A7C7-5562-C7F1FE10EB3C}" dt="2022-12-22T15:37:55.450" v="524"/>
          <ac:spMkLst>
            <pc:docMk/>
            <pc:sldMk cId="4018478873" sldId="308"/>
            <ac:spMk id="3" creationId="{3F4B3C7D-DFBE-9947-4A11-622705EA53DF}"/>
          </ac:spMkLst>
        </pc:spChg>
        <pc:spChg chg="del">
          <ac:chgData name="Julien GERMAIN" userId="S::j.germain@ecole-ipssi.net::9f87f073-d0d2-4df2-9618-c21330a419ff" providerId="AD" clId="Web-{1C236C23-B87B-A7C7-5562-C7F1FE10EB3C}" dt="2022-12-22T15:37:55.450" v="523"/>
          <ac:spMkLst>
            <pc:docMk/>
            <pc:sldMk cId="4018478873" sldId="308"/>
            <ac:spMk id="4" creationId="{0E9BEE5B-15E2-CB5E-D6F5-BA490B5FF084}"/>
          </ac:spMkLst>
        </pc:spChg>
        <pc:spChg chg="del">
          <ac:chgData name="Julien GERMAIN" userId="S::j.germain@ecole-ipssi.net::9f87f073-d0d2-4df2-9618-c21330a419ff" providerId="AD" clId="Web-{1C236C23-B87B-A7C7-5562-C7F1FE10EB3C}" dt="2022-12-22T15:37:55.450" v="522"/>
          <ac:spMkLst>
            <pc:docMk/>
            <pc:sldMk cId="4018478873" sldId="308"/>
            <ac:spMk id="5" creationId="{ACEEC6FA-4FF3-EB03-61C8-48928921799D}"/>
          </ac:spMkLst>
        </pc:spChg>
        <pc:spChg chg="del">
          <ac:chgData name="Julien GERMAIN" userId="S::j.germain@ecole-ipssi.net::9f87f073-d0d2-4df2-9618-c21330a419ff" providerId="AD" clId="Web-{1C236C23-B87B-A7C7-5562-C7F1FE10EB3C}" dt="2022-12-22T15:37:55.450" v="521"/>
          <ac:spMkLst>
            <pc:docMk/>
            <pc:sldMk cId="4018478873" sldId="308"/>
            <ac:spMk id="6" creationId="{E8D192F6-9144-5759-E579-FACA850C6371}"/>
          </ac:spMkLst>
        </pc:spChg>
        <pc:spChg chg="add mod">
          <ac:chgData name="Julien GERMAIN" userId="S::j.germain@ecole-ipssi.net::9f87f073-d0d2-4df2-9618-c21330a419ff" providerId="AD" clId="Web-{1C236C23-B87B-A7C7-5562-C7F1FE10EB3C}" dt="2022-12-22T15:38:44.670" v="535" actId="1076"/>
          <ac:spMkLst>
            <pc:docMk/>
            <pc:sldMk cId="4018478873" sldId="308"/>
            <ac:spMk id="7" creationId="{BFB84A54-8C7B-A72C-C924-1CAEBC2306E9}"/>
          </ac:spMkLst>
        </pc:spChg>
        <pc:spChg chg="add mod">
          <ac:chgData name="Julien GERMAIN" userId="S::j.germain@ecole-ipssi.net::9f87f073-d0d2-4df2-9618-c21330a419ff" providerId="AD" clId="Web-{1C236C23-B87B-A7C7-5562-C7F1FE10EB3C}" dt="2022-12-22T15:39:09.093" v="552" actId="1076"/>
          <ac:spMkLst>
            <pc:docMk/>
            <pc:sldMk cId="4018478873" sldId="308"/>
            <ac:spMk id="8" creationId="{43BD40BA-7B14-DE25-0A44-B2A1616C1DA7}"/>
          </ac:spMkLst>
        </pc:spChg>
      </pc:sldChg>
      <pc:sldChg chg="addSp delSp modSp add replId">
        <pc:chgData name="Julien GERMAIN" userId="S::j.germain@ecole-ipssi.net::9f87f073-d0d2-4df2-9618-c21330a419ff" providerId="AD" clId="Web-{1C236C23-B87B-A7C7-5562-C7F1FE10EB3C}" dt="2022-12-22T15:40:44.111" v="565" actId="14100"/>
        <pc:sldMkLst>
          <pc:docMk/>
          <pc:sldMk cId="3568626974" sldId="309"/>
        </pc:sldMkLst>
        <pc:spChg chg="add mod">
          <ac:chgData name="Julien GERMAIN" userId="S::j.germain@ecole-ipssi.net::9f87f073-d0d2-4df2-9618-c21330a419ff" providerId="AD" clId="Web-{1C236C23-B87B-A7C7-5562-C7F1FE10EB3C}" dt="2022-12-22T15:39:56.453" v="557"/>
          <ac:spMkLst>
            <pc:docMk/>
            <pc:sldMk cId="3568626974" sldId="309"/>
            <ac:spMk id="6" creationId="{2BDB3B5E-CBC7-EE6D-D0E3-FCD146A1B4F6}"/>
          </ac:spMkLst>
        </pc:spChg>
        <pc:spChg chg="del">
          <ac:chgData name="Julien GERMAIN" userId="S::j.germain@ecole-ipssi.net::9f87f073-d0d2-4df2-9618-c21330a419ff" providerId="AD" clId="Web-{1C236C23-B87B-A7C7-5562-C7F1FE10EB3C}" dt="2022-12-22T15:39:56.453" v="557"/>
          <ac:spMkLst>
            <pc:docMk/>
            <pc:sldMk cId="3568626974" sldId="309"/>
            <ac:spMk id="205" creationId="{00000000-0000-0000-0000-000000000000}"/>
          </ac:spMkLst>
        </pc:spChg>
        <pc:picChg chg="del">
          <ac:chgData name="Julien GERMAIN" userId="S::j.germain@ecole-ipssi.net::9f87f073-d0d2-4df2-9618-c21330a419ff" providerId="AD" clId="Web-{1C236C23-B87B-A7C7-5562-C7F1FE10EB3C}" dt="2022-12-22T15:39:49.344" v="554"/>
          <ac:picMkLst>
            <pc:docMk/>
            <pc:sldMk cId="3568626974" sldId="309"/>
            <ac:picMk id="2" creationId="{129E6A0E-872A-9DA9-C100-EAB8480FD50D}"/>
          </ac:picMkLst>
        </pc:picChg>
        <pc:picChg chg="del">
          <ac:chgData name="Julien GERMAIN" userId="S::j.germain@ecole-ipssi.net::9f87f073-d0d2-4df2-9618-c21330a419ff" providerId="AD" clId="Web-{1C236C23-B87B-A7C7-5562-C7F1FE10EB3C}" dt="2022-12-22T15:39:53.094" v="555"/>
          <ac:picMkLst>
            <pc:docMk/>
            <pc:sldMk cId="3568626974" sldId="309"/>
            <ac:picMk id="4" creationId="{C1EAF01B-8FA8-BEB9-7BDD-1EA46236999E}"/>
          </ac:picMkLst>
        </pc:picChg>
        <pc:picChg chg="del">
          <ac:chgData name="Julien GERMAIN" userId="S::j.germain@ecole-ipssi.net::9f87f073-d0d2-4df2-9618-c21330a419ff" providerId="AD" clId="Web-{1C236C23-B87B-A7C7-5562-C7F1FE10EB3C}" dt="2022-12-22T15:39:54.297" v="556"/>
          <ac:picMkLst>
            <pc:docMk/>
            <pc:sldMk cId="3568626974" sldId="309"/>
            <ac:picMk id="5" creationId="{C4285905-C5DF-6C5A-8925-C8738FCC2E1B}"/>
          </ac:picMkLst>
        </pc:picChg>
        <pc:picChg chg="add mod">
          <ac:chgData name="Julien GERMAIN" userId="S::j.germain@ecole-ipssi.net::9f87f073-d0d2-4df2-9618-c21330a419ff" providerId="AD" clId="Web-{1C236C23-B87B-A7C7-5562-C7F1FE10EB3C}" dt="2022-12-22T15:40:44.111" v="565" actId="14100"/>
          <ac:picMkLst>
            <pc:docMk/>
            <pc:sldMk cId="3568626974" sldId="309"/>
            <ac:picMk id="7" creationId="{09AED5F5-593E-ABE1-4F00-C0F840121780}"/>
          </ac:picMkLst>
        </pc:picChg>
      </pc:sldChg>
    </pc:docChg>
  </pc:docChgLst>
  <pc:docChgLst>
    <pc:chgData name="Philippe MAILLOT" userId="S::p.maillot@ecole-ipssi.net::c441e96b-332e-4ffb-9d4a-7652d1ab54f8" providerId="AD" clId="Web-{A53CE603-F380-47A1-9923-F10407756C46}"/>
    <pc:docChg chg="modSld">
      <pc:chgData name="Philippe MAILLOT" userId="S::p.maillot@ecole-ipssi.net::c441e96b-332e-4ffb-9d4a-7652d1ab54f8" providerId="AD" clId="Web-{A53CE603-F380-47A1-9923-F10407756C46}" dt="2022-12-22T13:40:33.312" v="188" actId="20577"/>
      <pc:docMkLst>
        <pc:docMk/>
      </pc:docMkLst>
      <pc:sldChg chg="modSp">
        <pc:chgData name="Philippe MAILLOT" userId="S::p.maillot@ecole-ipssi.net::c441e96b-332e-4ffb-9d4a-7652d1ab54f8" providerId="AD" clId="Web-{A53CE603-F380-47A1-9923-F10407756C46}" dt="2022-12-22T13:33:59.853" v="154" actId="20577"/>
        <pc:sldMkLst>
          <pc:docMk/>
          <pc:sldMk cId="0" sldId="260"/>
        </pc:sldMkLst>
        <pc:spChg chg="mod">
          <ac:chgData name="Philippe MAILLOT" userId="S::p.maillot@ecole-ipssi.net::c441e96b-332e-4ffb-9d4a-7652d1ab54f8" providerId="AD" clId="Web-{A53CE603-F380-47A1-9923-F10407756C46}" dt="2022-12-22T13:33:59.853" v="154" actId="20577"/>
          <ac:spMkLst>
            <pc:docMk/>
            <pc:sldMk cId="0" sldId="260"/>
            <ac:spMk id="205" creationId="{00000000-0000-0000-0000-000000000000}"/>
          </ac:spMkLst>
        </pc:spChg>
      </pc:sldChg>
      <pc:sldChg chg="modSp">
        <pc:chgData name="Philippe MAILLOT" userId="S::p.maillot@ecole-ipssi.net::c441e96b-332e-4ffb-9d4a-7652d1ab54f8" providerId="AD" clId="Web-{A53CE603-F380-47A1-9923-F10407756C46}" dt="2022-12-22T10:15:17.970" v="80" actId="1076"/>
        <pc:sldMkLst>
          <pc:docMk/>
          <pc:sldMk cId="0" sldId="261"/>
        </pc:sldMkLst>
        <pc:spChg chg="mod">
          <ac:chgData name="Philippe MAILLOT" userId="S::p.maillot@ecole-ipssi.net::c441e96b-332e-4ffb-9d4a-7652d1ab54f8" providerId="AD" clId="Web-{A53CE603-F380-47A1-9923-F10407756C46}" dt="2022-12-22T10:15:17.970" v="80" actId="1076"/>
          <ac:spMkLst>
            <pc:docMk/>
            <pc:sldMk cId="0" sldId="261"/>
            <ac:spMk id="215" creationId="{00000000-0000-0000-0000-000000000000}"/>
          </ac:spMkLst>
        </pc:spChg>
        <pc:spChg chg="mod">
          <ac:chgData name="Philippe MAILLOT" userId="S::p.maillot@ecole-ipssi.net::c441e96b-332e-4ffb-9d4a-7652d1ab54f8" providerId="AD" clId="Web-{A53CE603-F380-47A1-9923-F10407756C46}" dt="2022-12-22T10:15:12.314" v="79" actId="1076"/>
          <ac:spMkLst>
            <pc:docMk/>
            <pc:sldMk cId="0" sldId="261"/>
            <ac:spMk id="216" creationId="{00000000-0000-0000-0000-000000000000}"/>
          </ac:spMkLst>
        </pc:spChg>
      </pc:sldChg>
      <pc:sldChg chg="delSp modSp">
        <pc:chgData name="Philippe MAILLOT" userId="S::p.maillot@ecole-ipssi.net::c441e96b-332e-4ffb-9d4a-7652d1ab54f8" providerId="AD" clId="Web-{A53CE603-F380-47A1-9923-F10407756C46}" dt="2022-12-22T13:40:33.312" v="188" actId="20577"/>
        <pc:sldMkLst>
          <pc:docMk/>
          <pc:sldMk cId="0" sldId="263"/>
        </pc:sldMkLst>
        <pc:spChg chg="del mod">
          <ac:chgData name="Philippe MAILLOT" userId="S::p.maillot@ecole-ipssi.net::c441e96b-332e-4ffb-9d4a-7652d1ab54f8" providerId="AD" clId="Web-{A53CE603-F380-47A1-9923-F10407756C46}" dt="2022-12-22T10:10:15.877" v="1"/>
          <ac:spMkLst>
            <pc:docMk/>
            <pc:sldMk cId="0" sldId="263"/>
            <ac:spMk id="4" creationId="{98043468-607B-CD44-DDE6-C1FAAE5D0981}"/>
          </ac:spMkLst>
        </pc:spChg>
        <pc:spChg chg="del">
          <ac:chgData name="Philippe MAILLOT" userId="S::p.maillot@ecole-ipssi.net::c441e96b-332e-4ffb-9d4a-7652d1ab54f8" providerId="AD" clId="Web-{A53CE603-F380-47A1-9923-F10407756C46}" dt="2022-12-22T10:10:17.720" v="2"/>
          <ac:spMkLst>
            <pc:docMk/>
            <pc:sldMk cId="0" sldId="263"/>
            <ac:spMk id="6" creationId="{6A3A7B4D-B6FF-AAEB-A769-D6126DFD83A4}"/>
          </ac:spMkLst>
        </pc:spChg>
        <pc:spChg chg="mod">
          <ac:chgData name="Philippe MAILLOT" userId="S::p.maillot@ecole-ipssi.net::c441e96b-332e-4ffb-9d4a-7652d1ab54f8" providerId="AD" clId="Web-{A53CE603-F380-47A1-9923-F10407756C46}" dt="2022-12-22T13:40:33.312" v="188" actId="20577"/>
          <ac:spMkLst>
            <pc:docMk/>
            <pc:sldMk cId="0" sldId="263"/>
            <ac:spMk id="249" creationId="{00000000-0000-0000-0000-000000000000}"/>
          </ac:spMkLst>
        </pc:spChg>
      </pc:sldChg>
      <pc:sldChg chg="modSp">
        <pc:chgData name="Philippe MAILLOT" userId="S::p.maillot@ecole-ipssi.net::c441e96b-332e-4ffb-9d4a-7652d1ab54f8" providerId="AD" clId="Web-{A53CE603-F380-47A1-9923-F10407756C46}" dt="2022-12-22T10:16:39.865" v="125" actId="1076"/>
        <pc:sldMkLst>
          <pc:docMk/>
          <pc:sldMk cId="0" sldId="264"/>
        </pc:sldMkLst>
        <pc:spChg chg="mod">
          <ac:chgData name="Philippe MAILLOT" userId="S::p.maillot@ecole-ipssi.net::c441e96b-332e-4ffb-9d4a-7652d1ab54f8" providerId="AD" clId="Web-{A53CE603-F380-47A1-9923-F10407756C46}" dt="2022-12-22T10:15:53.300" v="99" actId="20577"/>
          <ac:spMkLst>
            <pc:docMk/>
            <pc:sldMk cId="0" sldId="264"/>
            <ac:spMk id="265" creationId="{00000000-0000-0000-0000-000000000000}"/>
          </ac:spMkLst>
        </pc:spChg>
        <pc:spChg chg="mod">
          <ac:chgData name="Philippe MAILLOT" userId="S::p.maillot@ecole-ipssi.net::c441e96b-332e-4ffb-9d4a-7652d1ab54f8" providerId="AD" clId="Web-{A53CE603-F380-47A1-9923-F10407756C46}" dt="2022-12-22T10:16:32.099" v="124" actId="1076"/>
          <ac:spMkLst>
            <pc:docMk/>
            <pc:sldMk cId="0" sldId="264"/>
            <ac:spMk id="266" creationId="{00000000-0000-0000-0000-000000000000}"/>
          </ac:spMkLst>
        </pc:spChg>
        <pc:spChg chg="mod">
          <ac:chgData name="Philippe MAILLOT" userId="S::p.maillot@ecole-ipssi.net::c441e96b-332e-4ffb-9d4a-7652d1ab54f8" providerId="AD" clId="Web-{A53CE603-F380-47A1-9923-F10407756C46}" dt="2022-12-22T10:16:39.865" v="125" actId="1076"/>
          <ac:spMkLst>
            <pc:docMk/>
            <pc:sldMk cId="0" sldId="264"/>
            <ac:spMk id="271" creationId="{00000000-0000-0000-0000-000000000000}"/>
          </ac:spMkLst>
        </pc:spChg>
      </pc:sldChg>
    </pc:docChg>
  </pc:docChgLst>
  <pc:docChgLst>
    <pc:chgData name="Philippe MAILLOT" userId="S::p.maillot@ecole-ipssi.net::c441e96b-332e-4ffb-9d4a-7652d1ab54f8" providerId="AD" clId="Web-{8F8135F2-2C12-4C8B-A2B4-F8793EFCB5FB}"/>
    <pc:docChg chg="modSld">
      <pc:chgData name="Philippe MAILLOT" userId="S::p.maillot@ecole-ipssi.net::c441e96b-332e-4ffb-9d4a-7652d1ab54f8" providerId="AD" clId="Web-{8F8135F2-2C12-4C8B-A2B4-F8793EFCB5FB}" dt="2022-12-22T15:39:21.341" v="10" actId="20577"/>
      <pc:docMkLst>
        <pc:docMk/>
      </pc:docMkLst>
      <pc:sldChg chg="modSp">
        <pc:chgData name="Philippe MAILLOT" userId="S::p.maillot@ecole-ipssi.net::c441e96b-332e-4ffb-9d4a-7652d1ab54f8" providerId="AD" clId="Web-{8F8135F2-2C12-4C8B-A2B4-F8793EFCB5FB}" dt="2022-12-22T15:39:21.341" v="10" actId="20577"/>
        <pc:sldMkLst>
          <pc:docMk/>
          <pc:sldMk cId="0" sldId="256"/>
        </pc:sldMkLst>
        <pc:spChg chg="mod">
          <ac:chgData name="Philippe MAILLOT" userId="S::p.maillot@ecole-ipssi.net::c441e96b-332e-4ffb-9d4a-7652d1ab54f8" providerId="AD" clId="Web-{8F8135F2-2C12-4C8B-A2B4-F8793EFCB5FB}" dt="2022-12-22T15:39:21.341" v="10" actId="20577"/>
          <ac:spMkLst>
            <pc:docMk/>
            <pc:sldMk cId="0" sldId="256"/>
            <ac:spMk id="151" creationId="{00000000-0000-0000-0000-000000000000}"/>
          </ac:spMkLst>
        </pc:spChg>
      </pc:sldChg>
    </pc:docChg>
  </pc:docChgLst>
  <pc:docChgLst>
    <pc:chgData name="Julien GERMAIN" userId="S::j.germain@ecole-ipssi.net::9f87f073-d0d2-4df2-9618-c21330a419ff" providerId="AD" clId="Web-{E6EA8EEA-4228-3BC1-3EB1-10EB9F12A5EA}"/>
    <pc:docChg chg="modSld">
      <pc:chgData name="Julien GERMAIN" userId="S::j.germain@ecole-ipssi.net::9f87f073-d0d2-4df2-9618-c21330a419ff" providerId="AD" clId="Web-{E6EA8EEA-4228-3BC1-3EB1-10EB9F12A5EA}" dt="2022-12-12T12:01:58.520" v="51" actId="14100"/>
      <pc:docMkLst>
        <pc:docMk/>
      </pc:docMkLst>
      <pc:sldChg chg="modSp">
        <pc:chgData name="Julien GERMAIN" userId="S::j.germain@ecole-ipssi.net::9f87f073-d0d2-4df2-9618-c21330a419ff" providerId="AD" clId="Web-{E6EA8EEA-4228-3BC1-3EB1-10EB9F12A5EA}" dt="2022-12-12T11:59:55.954" v="13" actId="20577"/>
        <pc:sldMkLst>
          <pc:docMk/>
          <pc:sldMk cId="474921465" sldId="299"/>
        </pc:sldMkLst>
        <pc:spChg chg="mod">
          <ac:chgData name="Julien GERMAIN" userId="S::j.germain@ecole-ipssi.net::9f87f073-d0d2-4df2-9618-c21330a419ff" providerId="AD" clId="Web-{E6EA8EEA-4228-3BC1-3EB1-10EB9F12A5EA}" dt="2022-12-12T11:59:55.954" v="13" actId="20577"/>
          <ac:spMkLst>
            <pc:docMk/>
            <pc:sldMk cId="474921465" sldId="299"/>
            <ac:spMk id="450" creationId="{00000000-0000-0000-0000-000000000000}"/>
          </ac:spMkLst>
        </pc:spChg>
        <pc:spChg chg="mod">
          <ac:chgData name="Julien GERMAIN" userId="S::j.germain@ecole-ipssi.net::9f87f073-d0d2-4df2-9618-c21330a419ff" providerId="AD" clId="Web-{E6EA8EEA-4228-3BC1-3EB1-10EB9F12A5EA}" dt="2022-12-12T11:58:46.170" v="1" actId="20577"/>
          <ac:spMkLst>
            <pc:docMk/>
            <pc:sldMk cId="474921465" sldId="299"/>
            <ac:spMk id="452" creationId="{00000000-0000-0000-0000-000000000000}"/>
          </ac:spMkLst>
        </pc:spChg>
        <pc:spChg chg="mod">
          <ac:chgData name="Julien GERMAIN" userId="S::j.germain@ecole-ipssi.net::9f87f073-d0d2-4df2-9618-c21330a419ff" providerId="AD" clId="Web-{E6EA8EEA-4228-3BC1-3EB1-10EB9F12A5EA}" dt="2022-12-12T11:59:03.295" v="4" actId="20577"/>
          <ac:spMkLst>
            <pc:docMk/>
            <pc:sldMk cId="474921465" sldId="299"/>
            <ac:spMk id="455" creationId="{00000000-0000-0000-0000-000000000000}"/>
          </ac:spMkLst>
        </pc:spChg>
        <pc:spChg chg="mod">
          <ac:chgData name="Julien GERMAIN" userId="S::j.germain@ecole-ipssi.net::9f87f073-d0d2-4df2-9618-c21330a419ff" providerId="AD" clId="Web-{E6EA8EEA-4228-3BC1-3EB1-10EB9F12A5EA}" dt="2022-12-12T11:59:41.609" v="10" actId="20577"/>
          <ac:spMkLst>
            <pc:docMk/>
            <pc:sldMk cId="474921465" sldId="299"/>
            <ac:spMk id="457" creationId="{00000000-0000-0000-0000-000000000000}"/>
          </ac:spMkLst>
        </pc:spChg>
        <pc:spChg chg="mod">
          <ac:chgData name="Julien GERMAIN" userId="S::j.germain@ecole-ipssi.net::9f87f073-d0d2-4df2-9618-c21330a419ff" providerId="AD" clId="Web-{E6EA8EEA-4228-3BC1-3EB1-10EB9F12A5EA}" dt="2022-12-12T11:59:19.905" v="8" actId="20577"/>
          <ac:spMkLst>
            <pc:docMk/>
            <pc:sldMk cId="474921465" sldId="299"/>
            <ac:spMk id="458" creationId="{00000000-0000-0000-0000-000000000000}"/>
          </ac:spMkLst>
        </pc:spChg>
      </pc:sldChg>
      <pc:sldChg chg="modSp">
        <pc:chgData name="Julien GERMAIN" userId="S::j.germain@ecole-ipssi.net::9f87f073-d0d2-4df2-9618-c21330a419ff" providerId="AD" clId="Web-{E6EA8EEA-4228-3BC1-3EB1-10EB9F12A5EA}" dt="2022-12-12T12:01:58.520" v="51" actId="14100"/>
        <pc:sldMkLst>
          <pc:docMk/>
          <pc:sldMk cId="1733104160" sldId="300"/>
        </pc:sldMkLst>
        <pc:spChg chg="mod">
          <ac:chgData name="Julien GERMAIN" userId="S::j.germain@ecole-ipssi.net::9f87f073-d0d2-4df2-9618-c21330a419ff" providerId="AD" clId="Web-{E6EA8EEA-4228-3BC1-3EB1-10EB9F12A5EA}" dt="2022-12-12T12:01:58.520" v="51" actId="14100"/>
          <ac:spMkLst>
            <pc:docMk/>
            <pc:sldMk cId="1733104160" sldId="300"/>
            <ac:spMk id="457" creationId="{00000000-0000-0000-0000-000000000000}"/>
          </ac:spMkLst>
        </pc:spChg>
      </pc:sldChg>
    </pc:docChg>
  </pc:docChgLst>
  <pc:docChgLst>
    <pc:chgData name="Julien GERMAIN" userId="S::j.germain@ecole-ipssi.net::9f87f073-d0d2-4df2-9618-c21330a419ff" providerId="AD" clId="Web-{0182F1B1-518B-8254-7350-C256E24AED2A}"/>
    <pc:docChg chg="modSld">
      <pc:chgData name="Julien GERMAIN" userId="S::j.germain@ecole-ipssi.net::9f87f073-d0d2-4df2-9618-c21330a419ff" providerId="AD" clId="Web-{0182F1B1-518B-8254-7350-C256E24AED2A}" dt="2022-12-11T21:40:10.025" v="62" actId="14100"/>
      <pc:docMkLst>
        <pc:docMk/>
      </pc:docMkLst>
      <pc:sldChg chg="modSp">
        <pc:chgData name="Julien GERMAIN" userId="S::j.germain@ecole-ipssi.net::9f87f073-d0d2-4df2-9618-c21330a419ff" providerId="AD" clId="Web-{0182F1B1-518B-8254-7350-C256E24AED2A}" dt="2022-12-11T21:29:59.665" v="3" actId="20577"/>
        <pc:sldMkLst>
          <pc:docMk/>
          <pc:sldMk cId="0" sldId="256"/>
        </pc:sldMkLst>
        <pc:spChg chg="mod">
          <ac:chgData name="Julien GERMAIN" userId="S::j.germain@ecole-ipssi.net::9f87f073-d0d2-4df2-9618-c21330a419ff" providerId="AD" clId="Web-{0182F1B1-518B-8254-7350-C256E24AED2A}" dt="2022-12-11T21:29:59.665" v="3" actId="20577"/>
          <ac:spMkLst>
            <pc:docMk/>
            <pc:sldMk cId="0" sldId="256"/>
            <ac:spMk id="152" creationId="{00000000-0000-0000-0000-000000000000}"/>
          </ac:spMkLst>
        </pc:spChg>
      </pc:sldChg>
      <pc:sldChg chg="addSp delSp modSp">
        <pc:chgData name="Julien GERMAIN" userId="S::j.germain@ecole-ipssi.net::9f87f073-d0d2-4df2-9618-c21330a419ff" providerId="AD" clId="Web-{0182F1B1-518B-8254-7350-C256E24AED2A}" dt="2022-12-11T21:40:10.025" v="62" actId="14100"/>
        <pc:sldMkLst>
          <pc:docMk/>
          <pc:sldMk cId="0" sldId="257"/>
        </pc:sldMkLst>
        <pc:spChg chg="add mod">
          <ac:chgData name="Julien GERMAIN" userId="S::j.germain@ecole-ipssi.net::9f87f073-d0d2-4df2-9618-c21330a419ff" providerId="AD" clId="Web-{0182F1B1-518B-8254-7350-C256E24AED2A}" dt="2022-12-11T21:40:10.025" v="62" actId="14100"/>
          <ac:spMkLst>
            <pc:docMk/>
            <pc:sldMk cId="0" sldId="257"/>
            <ac:spMk id="2" creationId="{E11F56D6-9935-D78D-B068-D5624F15E25B}"/>
          </ac:spMkLst>
        </pc:spChg>
        <pc:spChg chg="add mod">
          <ac:chgData name="Julien GERMAIN" userId="S::j.germain@ecole-ipssi.net::9f87f073-d0d2-4df2-9618-c21330a419ff" providerId="AD" clId="Web-{0182F1B1-518B-8254-7350-C256E24AED2A}" dt="2022-12-11T21:40:10.009" v="61" actId="14100"/>
          <ac:spMkLst>
            <pc:docMk/>
            <pc:sldMk cId="0" sldId="257"/>
            <ac:spMk id="3" creationId="{44829E9F-7833-4A7D-5EA6-D6032179D021}"/>
          </ac:spMkLst>
        </pc:spChg>
        <pc:spChg chg="mod">
          <ac:chgData name="Julien GERMAIN" userId="S::j.germain@ecole-ipssi.net::9f87f073-d0d2-4df2-9618-c21330a419ff" providerId="AD" clId="Web-{0182F1B1-518B-8254-7350-C256E24AED2A}" dt="2022-12-11T21:36:48.834" v="36" actId="14100"/>
          <ac:spMkLst>
            <pc:docMk/>
            <pc:sldMk cId="0" sldId="257"/>
            <ac:spMk id="158" creationId="{00000000-0000-0000-0000-000000000000}"/>
          </ac:spMkLst>
        </pc:spChg>
        <pc:spChg chg="mod">
          <ac:chgData name="Julien GERMAIN" userId="S::j.germain@ecole-ipssi.net::9f87f073-d0d2-4df2-9618-c21330a419ff" providerId="AD" clId="Web-{0182F1B1-518B-8254-7350-C256E24AED2A}" dt="2022-12-11T21:35:28.017" v="27" actId="14100"/>
          <ac:spMkLst>
            <pc:docMk/>
            <pc:sldMk cId="0" sldId="257"/>
            <ac:spMk id="159" creationId="{00000000-0000-0000-0000-000000000000}"/>
          </ac:spMkLst>
        </pc:spChg>
        <pc:spChg chg="del mod">
          <ac:chgData name="Julien GERMAIN" userId="S::j.germain@ecole-ipssi.net::9f87f073-d0d2-4df2-9618-c21330a419ff" providerId="AD" clId="Web-{0182F1B1-518B-8254-7350-C256E24AED2A}" dt="2022-12-11T21:31:51.347" v="17"/>
          <ac:spMkLst>
            <pc:docMk/>
            <pc:sldMk cId="0" sldId="257"/>
            <ac:spMk id="160" creationId="{00000000-0000-0000-0000-000000000000}"/>
          </ac:spMkLst>
        </pc:spChg>
      </pc:sldChg>
    </pc:docChg>
  </pc:docChgLst>
  <pc:docChgLst>
    <pc:chgData name="Julien GERMAIN" userId="S::j.germain@ecole-ipssi.net::9f87f073-d0d2-4df2-9618-c21330a419ff" providerId="AD" clId="Web-{E1AF88E5-DE8E-9E84-1565-AB9BD671E590}"/>
    <pc:docChg chg="modSld">
      <pc:chgData name="Julien GERMAIN" userId="S::j.germain@ecole-ipssi.net::9f87f073-d0d2-4df2-9618-c21330a419ff" providerId="AD" clId="Web-{E1AF88E5-DE8E-9E84-1565-AB9BD671E590}" dt="2022-12-11T23:09:21.676" v="522" actId="20577"/>
      <pc:docMkLst>
        <pc:docMk/>
      </pc:docMkLst>
      <pc:sldChg chg="addSp delSp modSp">
        <pc:chgData name="Julien GERMAIN" userId="S::j.germain@ecole-ipssi.net::9f87f073-d0d2-4df2-9618-c21330a419ff" providerId="AD" clId="Web-{E1AF88E5-DE8E-9E84-1565-AB9BD671E590}" dt="2022-12-11T22:24:55.078" v="24" actId="20577"/>
        <pc:sldMkLst>
          <pc:docMk/>
          <pc:sldMk cId="0" sldId="256"/>
        </pc:sldMkLst>
        <pc:spChg chg="add del">
          <ac:chgData name="Julien GERMAIN" userId="S::j.germain@ecole-ipssi.net::9f87f073-d0d2-4df2-9618-c21330a419ff" providerId="AD" clId="Web-{E1AF88E5-DE8E-9E84-1565-AB9BD671E590}" dt="2022-12-11T22:24:40.202" v="17"/>
          <ac:spMkLst>
            <pc:docMk/>
            <pc:sldMk cId="0" sldId="256"/>
            <ac:spMk id="3" creationId="{C8553201-68B9-D258-5935-D158803F1239}"/>
          </ac:spMkLst>
        </pc:spChg>
        <pc:spChg chg="mod">
          <ac:chgData name="Julien GERMAIN" userId="S::j.germain@ecole-ipssi.net::9f87f073-d0d2-4df2-9618-c21330a419ff" providerId="AD" clId="Web-{E1AF88E5-DE8E-9E84-1565-AB9BD671E590}" dt="2022-12-11T22:24:55.078" v="24" actId="20577"/>
          <ac:spMkLst>
            <pc:docMk/>
            <pc:sldMk cId="0" sldId="256"/>
            <ac:spMk id="152" creationId="{00000000-0000-0000-0000-000000000000}"/>
          </ac:spMkLst>
        </pc:spChg>
        <pc:picChg chg="add mod">
          <ac:chgData name="Julien GERMAIN" userId="S::j.germain@ecole-ipssi.net::9f87f073-d0d2-4df2-9618-c21330a419ff" providerId="AD" clId="Web-{E1AF88E5-DE8E-9E84-1565-AB9BD671E590}" dt="2022-12-11T22:23:00.136" v="15" actId="1076"/>
          <ac:picMkLst>
            <pc:docMk/>
            <pc:sldMk cId="0" sldId="256"/>
            <ac:picMk id="2" creationId="{F44D79BF-E4EE-7F7A-3BC2-89C032458CBD}"/>
          </ac:picMkLst>
        </pc:picChg>
      </pc:sldChg>
      <pc:sldChg chg="addSp delSp modSp">
        <pc:chgData name="Julien GERMAIN" userId="S::j.germain@ecole-ipssi.net::9f87f073-d0d2-4df2-9618-c21330a419ff" providerId="AD" clId="Web-{E1AF88E5-DE8E-9E84-1565-AB9BD671E590}" dt="2022-12-11T22:18:03.235" v="11" actId="1076"/>
        <pc:sldMkLst>
          <pc:docMk/>
          <pc:sldMk cId="0" sldId="257"/>
        </pc:sldMkLst>
        <pc:spChg chg="mod">
          <ac:chgData name="Julien GERMAIN" userId="S::j.germain@ecole-ipssi.net::9f87f073-d0d2-4df2-9618-c21330a419ff" providerId="AD" clId="Web-{E1AF88E5-DE8E-9E84-1565-AB9BD671E590}" dt="2022-12-11T22:18:03.173" v="10" actId="1076"/>
          <ac:spMkLst>
            <pc:docMk/>
            <pc:sldMk cId="0" sldId="257"/>
            <ac:spMk id="7" creationId="{5BB4511B-ED24-B9BF-7269-8F1739D36DF9}"/>
          </ac:spMkLst>
        </pc:spChg>
        <pc:spChg chg="mod">
          <ac:chgData name="Julien GERMAIN" userId="S::j.germain@ecole-ipssi.net::9f87f073-d0d2-4df2-9618-c21330a419ff" providerId="AD" clId="Web-{E1AF88E5-DE8E-9E84-1565-AB9BD671E590}" dt="2022-12-11T22:18:03.235" v="11" actId="1076"/>
          <ac:spMkLst>
            <pc:docMk/>
            <pc:sldMk cId="0" sldId="257"/>
            <ac:spMk id="9" creationId="{79FBDBAD-ECD1-16FB-4964-0F88F928CDE2}"/>
          </ac:spMkLst>
        </pc:spChg>
        <pc:spChg chg="mod">
          <ac:chgData name="Julien GERMAIN" userId="S::j.germain@ecole-ipssi.net::9f87f073-d0d2-4df2-9618-c21330a419ff" providerId="AD" clId="Web-{E1AF88E5-DE8E-9E84-1565-AB9BD671E590}" dt="2022-12-11T22:17:00.577" v="8" actId="1076"/>
          <ac:spMkLst>
            <pc:docMk/>
            <pc:sldMk cId="0" sldId="257"/>
            <ac:spMk id="11" creationId="{D9B1421E-5F51-6427-EF0C-D9A8E21AC1A6}"/>
          </ac:spMkLst>
        </pc:spChg>
        <pc:spChg chg="mod">
          <ac:chgData name="Julien GERMAIN" userId="S::j.germain@ecole-ipssi.net::9f87f073-d0d2-4df2-9618-c21330a419ff" providerId="AD" clId="Web-{E1AF88E5-DE8E-9E84-1565-AB9BD671E590}" dt="2022-12-11T22:16:55.014" v="7" actId="1076"/>
          <ac:spMkLst>
            <pc:docMk/>
            <pc:sldMk cId="0" sldId="257"/>
            <ac:spMk id="13" creationId="{3FFE756C-D46B-C018-C012-234B14E59DD2}"/>
          </ac:spMkLst>
        </pc:spChg>
        <pc:spChg chg="mod">
          <ac:chgData name="Julien GERMAIN" userId="S::j.germain@ecole-ipssi.net::9f87f073-d0d2-4df2-9618-c21330a419ff" providerId="AD" clId="Web-{E1AF88E5-DE8E-9E84-1565-AB9BD671E590}" dt="2022-12-11T22:17:14.874" v="9" actId="1076"/>
          <ac:spMkLst>
            <pc:docMk/>
            <pc:sldMk cId="0" sldId="257"/>
            <ac:spMk id="15" creationId="{7B0877F1-9F56-444C-322B-EAAA1F973C51}"/>
          </ac:spMkLst>
        </pc:spChg>
        <pc:picChg chg="del">
          <ac:chgData name="Julien GERMAIN" userId="S::j.germain@ecole-ipssi.net::9f87f073-d0d2-4df2-9618-c21330a419ff" providerId="AD" clId="Web-{E1AF88E5-DE8E-9E84-1565-AB9BD671E590}" dt="2022-12-11T22:15:02.947" v="4"/>
          <ac:picMkLst>
            <pc:docMk/>
            <pc:sldMk cId="0" sldId="257"/>
            <ac:picMk id="2" creationId="{3F129D15-D327-41B3-C3CF-72F5D5FC3940}"/>
          </ac:picMkLst>
        </pc:picChg>
        <pc:picChg chg="add mod">
          <ac:chgData name="Julien GERMAIN" userId="S::j.germain@ecole-ipssi.net::9f87f073-d0d2-4df2-9618-c21330a419ff" providerId="AD" clId="Web-{E1AF88E5-DE8E-9E84-1565-AB9BD671E590}" dt="2022-12-11T22:15:06.166" v="5" actId="1076"/>
          <ac:picMkLst>
            <pc:docMk/>
            <pc:sldMk cId="0" sldId="257"/>
            <ac:picMk id="3" creationId="{C77079A0-0AF9-2D31-80C7-DF2451514119}"/>
          </ac:picMkLst>
        </pc:picChg>
      </pc:sldChg>
      <pc:sldChg chg="modSp">
        <pc:chgData name="Julien GERMAIN" userId="S::j.germain@ecole-ipssi.net::9f87f073-d0d2-4df2-9618-c21330a419ff" providerId="AD" clId="Web-{E1AF88E5-DE8E-9E84-1565-AB9BD671E590}" dt="2022-12-11T22:43:49.805" v="274" actId="20577"/>
        <pc:sldMkLst>
          <pc:docMk/>
          <pc:sldMk cId="0" sldId="258"/>
        </pc:sldMkLst>
        <pc:spChg chg="mod">
          <ac:chgData name="Julien GERMAIN" userId="S::j.germain@ecole-ipssi.net::9f87f073-d0d2-4df2-9618-c21330a419ff" providerId="AD" clId="Web-{E1AF88E5-DE8E-9E84-1565-AB9BD671E590}" dt="2022-12-11T22:30:23.870" v="70" actId="14100"/>
          <ac:spMkLst>
            <pc:docMk/>
            <pc:sldMk cId="0" sldId="258"/>
            <ac:spMk id="165" creationId="{00000000-0000-0000-0000-000000000000}"/>
          </ac:spMkLst>
        </pc:spChg>
        <pc:spChg chg="mod">
          <ac:chgData name="Julien GERMAIN" userId="S::j.germain@ecole-ipssi.net::9f87f073-d0d2-4df2-9618-c21330a419ff" providerId="AD" clId="Web-{E1AF88E5-DE8E-9E84-1565-AB9BD671E590}" dt="2022-12-11T22:30:30.824" v="73" actId="20577"/>
          <ac:spMkLst>
            <pc:docMk/>
            <pc:sldMk cId="0" sldId="258"/>
            <ac:spMk id="167" creationId="{00000000-0000-0000-0000-000000000000}"/>
          </ac:spMkLst>
        </pc:spChg>
        <pc:spChg chg="mod">
          <ac:chgData name="Julien GERMAIN" userId="S::j.germain@ecole-ipssi.net::9f87f073-d0d2-4df2-9618-c21330a419ff" providerId="AD" clId="Web-{E1AF88E5-DE8E-9E84-1565-AB9BD671E590}" dt="2022-12-11T22:34:19.363" v="84" actId="20577"/>
          <ac:spMkLst>
            <pc:docMk/>
            <pc:sldMk cId="0" sldId="258"/>
            <ac:spMk id="168" creationId="{00000000-0000-0000-0000-000000000000}"/>
          </ac:spMkLst>
        </pc:spChg>
        <pc:spChg chg="mod">
          <ac:chgData name="Julien GERMAIN" userId="S::j.germain@ecole-ipssi.net::9f87f073-d0d2-4df2-9618-c21330a419ff" providerId="AD" clId="Web-{E1AF88E5-DE8E-9E84-1565-AB9BD671E590}" dt="2022-12-11T22:35:16.490" v="91" actId="20577"/>
          <ac:spMkLst>
            <pc:docMk/>
            <pc:sldMk cId="0" sldId="258"/>
            <ac:spMk id="174" creationId="{00000000-0000-0000-0000-000000000000}"/>
          </ac:spMkLst>
        </pc:spChg>
        <pc:spChg chg="mod">
          <ac:chgData name="Julien GERMAIN" userId="S::j.germain@ecole-ipssi.net::9f87f073-d0d2-4df2-9618-c21330a419ff" providerId="AD" clId="Web-{E1AF88E5-DE8E-9E84-1565-AB9BD671E590}" dt="2022-12-11T22:36:03.695" v="118" actId="14100"/>
          <ac:spMkLst>
            <pc:docMk/>
            <pc:sldMk cId="0" sldId="258"/>
            <ac:spMk id="175" creationId="{00000000-0000-0000-0000-000000000000}"/>
          </ac:spMkLst>
        </pc:spChg>
        <pc:spChg chg="mod">
          <ac:chgData name="Julien GERMAIN" userId="S::j.germain@ecole-ipssi.net::9f87f073-d0d2-4df2-9618-c21330a419ff" providerId="AD" clId="Web-{E1AF88E5-DE8E-9E84-1565-AB9BD671E590}" dt="2022-12-11T22:36:09.336" v="119" actId="20577"/>
          <ac:spMkLst>
            <pc:docMk/>
            <pc:sldMk cId="0" sldId="258"/>
            <ac:spMk id="176" creationId="{00000000-0000-0000-0000-000000000000}"/>
          </ac:spMkLst>
        </pc:spChg>
        <pc:spChg chg="mod">
          <ac:chgData name="Julien GERMAIN" userId="S::j.germain@ecole-ipssi.net::9f87f073-d0d2-4df2-9618-c21330a419ff" providerId="AD" clId="Web-{E1AF88E5-DE8E-9E84-1565-AB9BD671E590}" dt="2022-12-11T22:36:49.212" v="132" actId="20577"/>
          <ac:spMkLst>
            <pc:docMk/>
            <pc:sldMk cId="0" sldId="258"/>
            <ac:spMk id="177" creationId="{00000000-0000-0000-0000-000000000000}"/>
          </ac:spMkLst>
        </pc:spChg>
        <pc:spChg chg="mod">
          <ac:chgData name="Julien GERMAIN" userId="S::j.germain@ecole-ipssi.net::9f87f073-d0d2-4df2-9618-c21330a419ff" providerId="AD" clId="Web-{E1AF88E5-DE8E-9E84-1565-AB9BD671E590}" dt="2022-12-11T22:37:02.400" v="137" actId="20577"/>
          <ac:spMkLst>
            <pc:docMk/>
            <pc:sldMk cId="0" sldId="258"/>
            <ac:spMk id="178" creationId="{00000000-0000-0000-0000-000000000000}"/>
          </ac:spMkLst>
        </pc:spChg>
        <pc:spChg chg="mod">
          <ac:chgData name="Julien GERMAIN" userId="S::j.germain@ecole-ipssi.net::9f87f073-d0d2-4df2-9618-c21330a419ff" providerId="AD" clId="Web-{E1AF88E5-DE8E-9E84-1565-AB9BD671E590}" dt="2022-12-11T22:39:34.905" v="184" actId="20577"/>
          <ac:spMkLst>
            <pc:docMk/>
            <pc:sldMk cId="0" sldId="258"/>
            <ac:spMk id="179" creationId="{00000000-0000-0000-0000-000000000000}"/>
          </ac:spMkLst>
        </pc:spChg>
        <pc:spChg chg="mod">
          <ac:chgData name="Julien GERMAIN" userId="S::j.germain@ecole-ipssi.net::9f87f073-d0d2-4df2-9618-c21330a419ff" providerId="AD" clId="Web-{E1AF88E5-DE8E-9E84-1565-AB9BD671E590}" dt="2022-12-11T22:42:49.412" v="220" actId="20577"/>
          <ac:spMkLst>
            <pc:docMk/>
            <pc:sldMk cId="0" sldId="258"/>
            <ac:spMk id="180" creationId="{00000000-0000-0000-0000-000000000000}"/>
          </ac:spMkLst>
        </pc:spChg>
        <pc:spChg chg="mod">
          <ac:chgData name="Julien GERMAIN" userId="S::j.germain@ecole-ipssi.net::9f87f073-d0d2-4df2-9618-c21330a419ff" providerId="AD" clId="Web-{E1AF88E5-DE8E-9E84-1565-AB9BD671E590}" dt="2022-12-11T22:40:12.251" v="196" actId="20577"/>
          <ac:spMkLst>
            <pc:docMk/>
            <pc:sldMk cId="0" sldId="258"/>
            <ac:spMk id="181" creationId="{00000000-0000-0000-0000-000000000000}"/>
          </ac:spMkLst>
        </pc:spChg>
        <pc:spChg chg="mod">
          <ac:chgData name="Julien GERMAIN" userId="S::j.germain@ecole-ipssi.net::9f87f073-d0d2-4df2-9618-c21330a419ff" providerId="AD" clId="Web-{E1AF88E5-DE8E-9E84-1565-AB9BD671E590}" dt="2022-12-11T22:43:17.413" v="251" actId="20577"/>
          <ac:spMkLst>
            <pc:docMk/>
            <pc:sldMk cId="0" sldId="258"/>
            <ac:spMk id="182" creationId="{00000000-0000-0000-0000-000000000000}"/>
          </ac:spMkLst>
        </pc:spChg>
        <pc:spChg chg="mod">
          <ac:chgData name="Julien GERMAIN" userId="S::j.germain@ecole-ipssi.net::9f87f073-d0d2-4df2-9618-c21330a419ff" providerId="AD" clId="Web-{E1AF88E5-DE8E-9E84-1565-AB9BD671E590}" dt="2022-12-11T22:43:49.805" v="274" actId="20577"/>
          <ac:spMkLst>
            <pc:docMk/>
            <pc:sldMk cId="0" sldId="258"/>
            <ac:spMk id="183" creationId="{00000000-0000-0000-0000-000000000000}"/>
          </ac:spMkLst>
        </pc:spChg>
      </pc:sldChg>
      <pc:sldChg chg="modSp">
        <pc:chgData name="Julien GERMAIN" userId="S::j.germain@ecole-ipssi.net::9f87f073-d0d2-4df2-9618-c21330a419ff" providerId="AD" clId="Web-{E1AF88E5-DE8E-9E84-1565-AB9BD671E590}" dt="2022-12-11T22:45:38.203" v="303" actId="20577"/>
        <pc:sldMkLst>
          <pc:docMk/>
          <pc:sldMk cId="0" sldId="259"/>
        </pc:sldMkLst>
        <pc:spChg chg="mod">
          <ac:chgData name="Julien GERMAIN" userId="S::j.germain@ecole-ipssi.net::9f87f073-d0d2-4df2-9618-c21330a419ff" providerId="AD" clId="Web-{E1AF88E5-DE8E-9E84-1565-AB9BD671E590}" dt="2022-12-11T22:44:14.622" v="284" actId="20577"/>
          <ac:spMkLst>
            <pc:docMk/>
            <pc:sldMk cId="0" sldId="259"/>
            <ac:spMk id="191" creationId="{00000000-0000-0000-0000-000000000000}"/>
          </ac:spMkLst>
        </pc:spChg>
        <pc:spChg chg="mod">
          <ac:chgData name="Julien GERMAIN" userId="S::j.germain@ecole-ipssi.net::9f87f073-d0d2-4df2-9618-c21330a419ff" providerId="AD" clId="Web-{E1AF88E5-DE8E-9E84-1565-AB9BD671E590}" dt="2022-12-11T22:45:38.203" v="303" actId="20577"/>
          <ac:spMkLst>
            <pc:docMk/>
            <pc:sldMk cId="0" sldId="259"/>
            <ac:spMk id="193" creationId="{00000000-0000-0000-0000-000000000000}"/>
          </ac:spMkLst>
        </pc:spChg>
      </pc:sldChg>
      <pc:sldChg chg="addSp modSp">
        <pc:chgData name="Julien GERMAIN" userId="S::j.germain@ecole-ipssi.net::9f87f073-d0d2-4df2-9618-c21330a419ff" providerId="AD" clId="Web-{E1AF88E5-DE8E-9E84-1565-AB9BD671E590}" dt="2022-12-11T23:09:21.676" v="522" actId="20577"/>
        <pc:sldMkLst>
          <pc:docMk/>
          <pc:sldMk cId="0" sldId="260"/>
        </pc:sldMkLst>
        <pc:spChg chg="add mod">
          <ac:chgData name="Julien GERMAIN" userId="S::j.germain@ecole-ipssi.net::9f87f073-d0d2-4df2-9618-c21330a419ff" providerId="AD" clId="Web-{E1AF88E5-DE8E-9E84-1565-AB9BD671E590}" dt="2022-12-11T22:58:05.058" v="446" actId="20577"/>
          <ac:spMkLst>
            <pc:docMk/>
            <pc:sldMk cId="0" sldId="260"/>
            <ac:spMk id="2" creationId="{D2D1B5D7-92B3-3DBC-423D-3EE7E783EBBD}"/>
          </ac:spMkLst>
        </pc:spChg>
        <pc:spChg chg="add mod">
          <ac:chgData name="Julien GERMAIN" userId="S::j.germain@ecole-ipssi.net::9f87f073-d0d2-4df2-9618-c21330a419ff" providerId="AD" clId="Web-{E1AF88E5-DE8E-9E84-1565-AB9BD671E590}" dt="2022-12-11T23:00:00.625" v="477" actId="20577"/>
          <ac:spMkLst>
            <pc:docMk/>
            <pc:sldMk cId="0" sldId="260"/>
            <ac:spMk id="3" creationId="{C61916C1-ACC0-EE41-3A5F-5108471333FF}"/>
          </ac:spMkLst>
        </pc:spChg>
        <pc:spChg chg="mod">
          <ac:chgData name="Julien GERMAIN" userId="S::j.germain@ecole-ipssi.net::9f87f073-d0d2-4df2-9618-c21330a419ff" providerId="AD" clId="Web-{E1AF88E5-DE8E-9E84-1565-AB9BD671E590}" dt="2022-12-11T23:09:21.676" v="522" actId="20577"/>
          <ac:spMkLst>
            <pc:docMk/>
            <pc:sldMk cId="0" sldId="260"/>
            <ac:spMk id="205" creationId="{00000000-0000-0000-0000-000000000000}"/>
          </ac:spMkLst>
        </pc:spChg>
        <pc:spChg chg="mod">
          <ac:chgData name="Julien GERMAIN" userId="S::j.germain@ecole-ipssi.net::9f87f073-d0d2-4df2-9618-c21330a419ff" providerId="AD" clId="Web-{E1AF88E5-DE8E-9E84-1565-AB9BD671E590}" dt="2022-12-11T22:46:02.813" v="307" actId="20577"/>
          <ac:spMkLst>
            <pc:docMk/>
            <pc:sldMk cId="0" sldId="260"/>
            <ac:spMk id="206" creationId="{00000000-0000-0000-0000-000000000000}"/>
          </ac:spMkLst>
        </pc:spChg>
      </pc:sldChg>
    </pc:docChg>
  </pc:docChgLst>
  <pc:docChgLst>
    <pc:chgData name="Younes KRIMANE" userId="S::y.krimane@ecole-ipssi.net::e2cb8ad0-0fca-4c77-b4e0-cd25b125bb27" providerId="AD" clId="Web-{FD3773D1-6115-4CBE-8C68-98221B6EEAAF}"/>
    <pc:docChg chg="modSld">
      <pc:chgData name="Younes KRIMANE" userId="S::y.krimane@ecole-ipssi.net::e2cb8ad0-0fca-4c77-b4e0-cd25b125bb27" providerId="AD" clId="Web-{FD3773D1-6115-4CBE-8C68-98221B6EEAAF}" dt="2023-01-02T15:48:11.150" v="16" actId="1076"/>
      <pc:docMkLst>
        <pc:docMk/>
      </pc:docMkLst>
      <pc:sldChg chg="modSp">
        <pc:chgData name="Younes KRIMANE" userId="S::y.krimane@ecole-ipssi.net::e2cb8ad0-0fca-4c77-b4e0-cd25b125bb27" providerId="AD" clId="Web-{FD3773D1-6115-4CBE-8C68-98221B6EEAAF}" dt="2023-01-02T15:48:11.150" v="16" actId="1076"/>
        <pc:sldMkLst>
          <pc:docMk/>
          <pc:sldMk cId="0" sldId="278"/>
        </pc:sldMkLst>
        <pc:picChg chg="mod">
          <ac:chgData name="Younes KRIMANE" userId="S::y.krimane@ecole-ipssi.net::e2cb8ad0-0fca-4c77-b4e0-cd25b125bb27" providerId="AD" clId="Web-{FD3773D1-6115-4CBE-8C68-98221B6EEAAF}" dt="2023-01-02T15:48:01.681" v="15" actId="1076"/>
          <ac:picMkLst>
            <pc:docMk/>
            <pc:sldMk cId="0" sldId="278"/>
            <ac:picMk id="2" creationId="{1C13D0FD-87B6-FC60-186C-221853989F18}"/>
          </ac:picMkLst>
        </pc:picChg>
        <pc:picChg chg="mod">
          <ac:chgData name="Younes KRIMANE" userId="S::y.krimane@ecole-ipssi.net::e2cb8ad0-0fca-4c77-b4e0-cd25b125bb27" providerId="AD" clId="Web-{FD3773D1-6115-4CBE-8C68-98221B6EEAAF}" dt="2023-01-02T15:47:28.212" v="3" actId="1076"/>
          <ac:picMkLst>
            <pc:docMk/>
            <pc:sldMk cId="0" sldId="278"/>
            <ac:picMk id="3" creationId="{5B5B95E0-36A3-F46A-6BBD-97522D117EC1}"/>
          </ac:picMkLst>
        </pc:picChg>
        <pc:picChg chg="mod">
          <ac:chgData name="Younes KRIMANE" userId="S::y.krimane@ecole-ipssi.net::e2cb8ad0-0fca-4c77-b4e0-cd25b125bb27" providerId="AD" clId="Web-{FD3773D1-6115-4CBE-8C68-98221B6EEAAF}" dt="2023-01-02T15:48:11.150" v="16" actId="1076"/>
          <ac:picMkLst>
            <pc:docMk/>
            <pc:sldMk cId="0" sldId="278"/>
            <ac:picMk id="4" creationId="{CABAAC4C-5235-A5F2-1369-C4554A8D880E}"/>
          </ac:picMkLst>
        </pc:picChg>
      </pc:sldChg>
    </pc:docChg>
  </pc:docChgLst>
  <pc:docChgLst>
    <pc:chgData name="Julien GERMAIN" userId="S::j.germain@ecole-ipssi.net::9f87f073-d0d2-4df2-9618-c21330a419ff" providerId="AD" clId="Web-{F457AF9E-7115-5180-A312-59198AA285C5}"/>
    <pc:docChg chg="modSld">
      <pc:chgData name="Julien GERMAIN" userId="S::j.germain@ecole-ipssi.net::9f87f073-d0d2-4df2-9618-c21330a419ff" providerId="AD" clId="Web-{F457AF9E-7115-5180-A312-59198AA285C5}" dt="2023-01-04T10:09:50.824" v="4" actId="14100"/>
      <pc:docMkLst>
        <pc:docMk/>
      </pc:docMkLst>
      <pc:sldChg chg="addSp delSp modSp">
        <pc:chgData name="Julien GERMAIN" userId="S::j.germain@ecole-ipssi.net::9f87f073-d0d2-4df2-9618-c21330a419ff" providerId="AD" clId="Web-{F457AF9E-7115-5180-A312-59198AA285C5}" dt="2023-01-04T10:09:50.824" v="4" actId="14100"/>
        <pc:sldMkLst>
          <pc:docMk/>
          <pc:sldMk cId="0" sldId="278"/>
        </pc:sldMkLst>
        <pc:spChg chg="add del mod">
          <ac:chgData name="Julien GERMAIN" userId="S::j.germain@ecole-ipssi.net::9f87f073-d0d2-4df2-9618-c21330a419ff" providerId="AD" clId="Web-{F457AF9E-7115-5180-A312-59198AA285C5}" dt="2023-01-04T10:09:22.683" v="3"/>
          <ac:spMkLst>
            <pc:docMk/>
            <pc:sldMk cId="0" sldId="278"/>
            <ac:spMk id="5" creationId="{4E5FE70A-5BA4-01A4-AE26-100BB578C28F}"/>
          </ac:spMkLst>
        </pc:spChg>
        <pc:picChg chg="mod">
          <ac:chgData name="Julien GERMAIN" userId="S::j.germain@ecole-ipssi.net::9f87f073-d0d2-4df2-9618-c21330a419ff" providerId="AD" clId="Web-{F457AF9E-7115-5180-A312-59198AA285C5}" dt="2023-01-04T10:09:50.824" v="4" actId="14100"/>
          <ac:picMkLst>
            <pc:docMk/>
            <pc:sldMk cId="0" sldId="278"/>
            <ac:picMk id="3" creationId="{5B5B95E0-36A3-F46A-6BBD-97522D117EC1}"/>
          </ac:picMkLst>
        </pc:picChg>
      </pc:sldChg>
    </pc:docChg>
  </pc:docChgLst>
  <pc:docChgLst>
    <pc:chgData name="Younes KRIMANE" userId="S::y.krimane@ecole-ipssi.net::e2cb8ad0-0fca-4c77-b4e0-cd25b125bb27" providerId="AD" clId="Web-{B20D0E3D-BCF5-4D5C-9081-285E6E8412AC}"/>
    <pc:docChg chg="modSld">
      <pc:chgData name="Younes KRIMANE" userId="S::y.krimane@ecole-ipssi.net::e2cb8ad0-0fca-4c77-b4e0-cd25b125bb27" providerId="AD" clId="Web-{B20D0E3D-BCF5-4D5C-9081-285E6E8412AC}" dt="2023-01-02T15:25:48.991" v="14" actId="1076"/>
      <pc:docMkLst>
        <pc:docMk/>
      </pc:docMkLst>
      <pc:sldChg chg="modSp">
        <pc:chgData name="Younes KRIMANE" userId="S::y.krimane@ecole-ipssi.net::e2cb8ad0-0fca-4c77-b4e0-cd25b125bb27" providerId="AD" clId="Web-{B20D0E3D-BCF5-4D5C-9081-285E6E8412AC}" dt="2023-01-02T15:25:48.991" v="14" actId="1076"/>
        <pc:sldMkLst>
          <pc:docMk/>
          <pc:sldMk cId="0" sldId="278"/>
        </pc:sldMkLst>
        <pc:picChg chg="mod">
          <ac:chgData name="Younes KRIMANE" userId="S::y.krimane@ecole-ipssi.net::e2cb8ad0-0fca-4c77-b4e0-cd25b125bb27" providerId="AD" clId="Web-{B20D0E3D-BCF5-4D5C-9081-285E6E8412AC}" dt="2023-01-02T15:25:23.475" v="10" actId="14100"/>
          <ac:picMkLst>
            <pc:docMk/>
            <pc:sldMk cId="0" sldId="278"/>
            <ac:picMk id="2" creationId="{1C13D0FD-87B6-FC60-186C-221853989F18}"/>
          </ac:picMkLst>
        </pc:picChg>
        <pc:picChg chg="mod">
          <ac:chgData name="Younes KRIMANE" userId="S::y.krimane@ecole-ipssi.net::e2cb8ad0-0fca-4c77-b4e0-cd25b125bb27" providerId="AD" clId="Web-{B20D0E3D-BCF5-4D5C-9081-285E6E8412AC}" dt="2023-01-02T15:25:34.710" v="12" actId="1076"/>
          <ac:picMkLst>
            <pc:docMk/>
            <pc:sldMk cId="0" sldId="278"/>
            <ac:picMk id="3" creationId="{5B5B95E0-36A3-F46A-6BBD-97522D117EC1}"/>
          </ac:picMkLst>
        </pc:picChg>
        <pc:picChg chg="mod">
          <ac:chgData name="Younes KRIMANE" userId="S::y.krimane@ecole-ipssi.net::e2cb8ad0-0fca-4c77-b4e0-cd25b125bb27" providerId="AD" clId="Web-{B20D0E3D-BCF5-4D5C-9081-285E6E8412AC}" dt="2023-01-02T15:25:48.991" v="14" actId="1076"/>
          <ac:picMkLst>
            <pc:docMk/>
            <pc:sldMk cId="0" sldId="278"/>
            <ac:picMk id="4" creationId="{CABAAC4C-5235-A5F2-1369-C4554A8D880E}"/>
          </ac:picMkLst>
        </pc:picChg>
      </pc:sldChg>
    </pc:docChg>
  </pc:docChgLst>
  <pc:docChgLst>
    <pc:chgData name="Julien GERMAIN" userId="S::j.germain@ecole-ipssi.net::9f87f073-d0d2-4df2-9618-c21330a419ff" providerId="AD" clId="Web-{76E6FA17-50A7-1561-D04E-9FAFE3AD27F4}"/>
    <pc:docChg chg="modSld">
      <pc:chgData name="Julien GERMAIN" userId="S::j.germain@ecole-ipssi.net::9f87f073-d0d2-4df2-9618-c21330a419ff" providerId="AD" clId="Web-{76E6FA17-50A7-1561-D04E-9FAFE3AD27F4}" dt="2022-12-11T22:14:26.078" v="60"/>
      <pc:docMkLst>
        <pc:docMk/>
      </pc:docMkLst>
      <pc:sldChg chg="addSp delSp modSp">
        <pc:chgData name="Julien GERMAIN" userId="S::j.germain@ecole-ipssi.net::9f87f073-d0d2-4df2-9618-c21330a419ff" providerId="AD" clId="Web-{76E6FA17-50A7-1561-D04E-9FAFE3AD27F4}" dt="2022-12-11T22:14:26.078" v="60"/>
        <pc:sldMkLst>
          <pc:docMk/>
          <pc:sldMk cId="0" sldId="257"/>
        </pc:sldMkLst>
        <pc:spChg chg="del mod">
          <ac:chgData name="Julien GERMAIN" userId="S::j.germain@ecole-ipssi.net::9f87f073-d0d2-4df2-9618-c21330a419ff" providerId="AD" clId="Web-{76E6FA17-50A7-1561-D04E-9FAFE3AD27F4}" dt="2022-12-11T21:47:05.503" v="9"/>
          <ac:spMkLst>
            <pc:docMk/>
            <pc:sldMk cId="0" sldId="257"/>
            <ac:spMk id="2" creationId="{E11F56D6-9935-D78D-B068-D5624F15E25B}"/>
          </ac:spMkLst>
        </pc:spChg>
        <pc:spChg chg="del">
          <ac:chgData name="Julien GERMAIN" userId="S::j.germain@ecole-ipssi.net::9f87f073-d0d2-4df2-9618-c21330a419ff" providerId="AD" clId="Web-{76E6FA17-50A7-1561-D04E-9FAFE3AD27F4}" dt="2022-12-11T21:47:07.878" v="10"/>
          <ac:spMkLst>
            <pc:docMk/>
            <pc:sldMk cId="0" sldId="257"/>
            <ac:spMk id="3" creationId="{44829E9F-7833-4A7D-5EA6-D6032179D021}"/>
          </ac:spMkLst>
        </pc:spChg>
        <pc:spChg chg="add mod">
          <ac:chgData name="Julien GERMAIN" userId="S::j.germain@ecole-ipssi.net::9f87f073-d0d2-4df2-9618-c21330a419ff" providerId="AD" clId="Web-{76E6FA17-50A7-1561-D04E-9FAFE3AD27F4}" dt="2022-12-11T21:58:02.607" v="56" actId="20577"/>
          <ac:spMkLst>
            <pc:docMk/>
            <pc:sldMk cId="0" sldId="257"/>
            <ac:spMk id="5" creationId="{17ADF74E-EC91-11C7-446B-5A2D8A04A38B}"/>
          </ac:spMkLst>
        </pc:spChg>
        <pc:spChg chg="add mod">
          <ac:chgData name="Julien GERMAIN" userId="S::j.germain@ecole-ipssi.net::9f87f073-d0d2-4df2-9618-c21330a419ff" providerId="AD" clId="Web-{76E6FA17-50A7-1561-D04E-9FAFE3AD27F4}" dt="2022-12-11T21:58:05.107" v="58" actId="20577"/>
          <ac:spMkLst>
            <pc:docMk/>
            <pc:sldMk cId="0" sldId="257"/>
            <ac:spMk id="7" creationId="{5BB4511B-ED24-B9BF-7269-8F1739D36DF9}"/>
          </ac:spMkLst>
        </pc:spChg>
        <pc:spChg chg="add mod">
          <ac:chgData name="Julien GERMAIN" userId="S::j.germain@ecole-ipssi.net::9f87f073-d0d2-4df2-9618-c21330a419ff" providerId="AD" clId="Web-{76E6FA17-50A7-1561-D04E-9FAFE3AD27F4}" dt="2022-12-11T21:58:02.732" v="57" actId="20577"/>
          <ac:spMkLst>
            <pc:docMk/>
            <pc:sldMk cId="0" sldId="257"/>
            <ac:spMk id="9" creationId="{79FBDBAD-ECD1-16FB-4964-0F88F928CDE2}"/>
          </ac:spMkLst>
        </pc:spChg>
        <pc:spChg chg="add mod">
          <ac:chgData name="Julien GERMAIN" userId="S::j.germain@ecole-ipssi.net::9f87f073-d0d2-4df2-9618-c21330a419ff" providerId="AD" clId="Web-{76E6FA17-50A7-1561-D04E-9FAFE3AD27F4}" dt="2022-12-11T21:56:31.980" v="29" actId="1076"/>
          <ac:spMkLst>
            <pc:docMk/>
            <pc:sldMk cId="0" sldId="257"/>
            <ac:spMk id="11" creationId="{D9B1421E-5F51-6427-EF0C-D9A8E21AC1A6}"/>
          </ac:spMkLst>
        </pc:spChg>
        <pc:spChg chg="add mod">
          <ac:chgData name="Julien GERMAIN" userId="S::j.germain@ecole-ipssi.net::9f87f073-d0d2-4df2-9618-c21330a419ff" providerId="AD" clId="Web-{76E6FA17-50A7-1561-D04E-9FAFE3AD27F4}" dt="2022-12-11T21:56:52.668" v="36" actId="20577"/>
          <ac:spMkLst>
            <pc:docMk/>
            <pc:sldMk cId="0" sldId="257"/>
            <ac:spMk id="13" creationId="{3FFE756C-D46B-C018-C012-234B14E59DD2}"/>
          </ac:spMkLst>
        </pc:spChg>
        <pc:spChg chg="add mod">
          <ac:chgData name="Julien GERMAIN" userId="S::j.germain@ecole-ipssi.net::9f87f073-d0d2-4df2-9618-c21330a419ff" providerId="AD" clId="Web-{76E6FA17-50A7-1561-D04E-9FAFE3AD27F4}" dt="2022-12-11T21:58:02.310" v="51" actId="20577"/>
          <ac:spMkLst>
            <pc:docMk/>
            <pc:sldMk cId="0" sldId="257"/>
            <ac:spMk id="15" creationId="{7B0877F1-9F56-444C-322B-EAAA1F973C51}"/>
          </ac:spMkLst>
        </pc:spChg>
        <pc:spChg chg="add del mod">
          <ac:chgData name="Julien GERMAIN" userId="S::j.germain@ecole-ipssi.net::9f87f073-d0d2-4df2-9618-c21330a419ff" providerId="AD" clId="Web-{76E6FA17-50A7-1561-D04E-9FAFE3AD27F4}" dt="2022-12-11T21:58:21.717" v="59"/>
          <ac:spMkLst>
            <pc:docMk/>
            <pc:sldMk cId="0" sldId="257"/>
            <ac:spMk id="17" creationId="{6C28A890-5876-955F-F002-149980B6CC70}"/>
          </ac:spMkLst>
        </pc:spChg>
        <pc:picChg chg="add mod">
          <ac:chgData name="Julien GERMAIN" userId="S::j.germain@ecole-ipssi.net::9f87f073-d0d2-4df2-9618-c21330a419ff" providerId="AD" clId="Web-{76E6FA17-50A7-1561-D04E-9FAFE3AD27F4}" dt="2022-12-11T22:14:26.078" v="60"/>
          <ac:picMkLst>
            <pc:docMk/>
            <pc:sldMk cId="0" sldId="257"/>
            <ac:picMk id="2" creationId="{3F129D15-D327-41B3-C3CF-72F5D5FC3940}"/>
          </ac:picMkLst>
        </pc:picChg>
      </pc:sldChg>
    </pc:docChg>
  </pc:docChgLst>
  <pc:docChgLst>
    <pc:chgData name="Younes KRIMANE" userId="S::y.krimane@ecole-ipssi.net::e2cb8ad0-0fca-4c77-b4e0-cd25b125bb27" providerId="AD" clId="Web-{F981A74B-2ED1-446C-9C62-0739F14AE35A}"/>
    <pc:docChg chg="addSld">
      <pc:chgData name="Younes KRIMANE" userId="S::y.krimane@ecole-ipssi.net::e2cb8ad0-0fca-4c77-b4e0-cd25b125bb27" providerId="AD" clId="Web-{F981A74B-2ED1-446C-9C62-0739F14AE35A}" dt="2023-01-02T15:57:42.857" v="27"/>
      <pc:docMkLst>
        <pc:docMk/>
      </pc:docMkLst>
      <pc:sldChg chg="new">
        <pc:chgData name="Younes KRIMANE" userId="S::y.krimane@ecole-ipssi.net::e2cb8ad0-0fca-4c77-b4e0-cd25b125bb27" providerId="AD" clId="Web-{F981A74B-2ED1-446C-9C62-0739F14AE35A}" dt="2023-01-02T15:57:34.560" v="0"/>
        <pc:sldMkLst>
          <pc:docMk/>
          <pc:sldMk cId="1908889040" sldId="310"/>
        </pc:sldMkLst>
      </pc:sldChg>
      <pc:sldChg chg="new">
        <pc:chgData name="Younes KRIMANE" userId="S::y.krimane@ecole-ipssi.net::e2cb8ad0-0fca-4c77-b4e0-cd25b125bb27" providerId="AD" clId="Web-{F981A74B-2ED1-446C-9C62-0739F14AE35A}" dt="2023-01-02T15:57:35.435" v="1"/>
        <pc:sldMkLst>
          <pc:docMk/>
          <pc:sldMk cId="3627203466" sldId="311"/>
        </pc:sldMkLst>
      </pc:sldChg>
      <pc:sldChg chg="new">
        <pc:chgData name="Younes KRIMANE" userId="S::y.krimane@ecole-ipssi.net::e2cb8ad0-0fca-4c77-b4e0-cd25b125bb27" providerId="AD" clId="Web-{F981A74B-2ED1-446C-9C62-0739F14AE35A}" dt="2023-01-02T15:57:35.482" v="2"/>
        <pc:sldMkLst>
          <pc:docMk/>
          <pc:sldMk cId="1718324317" sldId="312"/>
        </pc:sldMkLst>
      </pc:sldChg>
      <pc:sldChg chg="new">
        <pc:chgData name="Younes KRIMANE" userId="S::y.krimane@ecole-ipssi.net::e2cb8ad0-0fca-4c77-b4e0-cd25b125bb27" providerId="AD" clId="Web-{F981A74B-2ED1-446C-9C62-0739F14AE35A}" dt="2023-01-02T15:57:35.513" v="3"/>
        <pc:sldMkLst>
          <pc:docMk/>
          <pc:sldMk cId="2501768859" sldId="313"/>
        </pc:sldMkLst>
      </pc:sldChg>
      <pc:sldChg chg="new">
        <pc:chgData name="Younes KRIMANE" userId="S::y.krimane@ecole-ipssi.net::e2cb8ad0-0fca-4c77-b4e0-cd25b125bb27" providerId="AD" clId="Web-{F981A74B-2ED1-446C-9C62-0739F14AE35A}" dt="2023-01-02T15:57:35.982" v="4"/>
        <pc:sldMkLst>
          <pc:docMk/>
          <pc:sldMk cId="538602495" sldId="314"/>
        </pc:sldMkLst>
      </pc:sldChg>
      <pc:sldChg chg="new">
        <pc:chgData name="Younes KRIMANE" userId="S::y.krimane@ecole-ipssi.net::e2cb8ad0-0fca-4c77-b4e0-cd25b125bb27" providerId="AD" clId="Web-{F981A74B-2ED1-446C-9C62-0739F14AE35A}" dt="2023-01-02T15:57:36.326" v="5"/>
        <pc:sldMkLst>
          <pc:docMk/>
          <pc:sldMk cId="2803017734" sldId="315"/>
        </pc:sldMkLst>
      </pc:sldChg>
      <pc:sldChg chg="new">
        <pc:chgData name="Younes KRIMANE" userId="S::y.krimane@ecole-ipssi.net::e2cb8ad0-0fca-4c77-b4e0-cd25b125bb27" providerId="AD" clId="Web-{F981A74B-2ED1-446C-9C62-0739F14AE35A}" dt="2023-01-02T15:57:36.747" v="6"/>
        <pc:sldMkLst>
          <pc:docMk/>
          <pc:sldMk cId="3352750058" sldId="316"/>
        </pc:sldMkLst>
      </pc:sldChg>
      <pc:sldChg chg="new">
        <pc:chgData name="Younes KRIMANE" userId="S::y.krimane@ecole-ipssi.net::e2cb8ad0-0fca-4c77-b4e0-cd25b125bb27" providerId="AD" clId="Web-{F981A74B-2ED1-446C-9C62-0739F14AE35A}" dt="2023-01-02T15:57:37.013" v="7"/>
        <pc:sldMkLst>
          <pc:docMk/>
          <pc:sldMk cId="3327500977" sldId="317"/>
        </pc:sldMkLst>
      </pc:sldChg>
      <pc:sldChg chg="new">
        <pc:chgData name="Younes KRIMANE" userId="S::y.krimane@ecole-ipssi.net::e2cb8ad0-0fca-4c77-b4e0-cd25b125bb27" providerId="AD" clId="Web-{F981A74B-2ED1-446C-9C62-0739F14AE35A}" dt="2023-01-02T15:57:37.216" v="8"/>
        <pc:sldMkLst>
          <pc:docMk/>
          <pc:sldMk cId="3202927043" sldId="318"/>
        </pc:sldMkLst>
      </pc:sldChg>
      <pc:sldChg chg="new">
        <pc:chgData name="Younes KRIMANE" userId="S::y.krimane@ecole-ipssi.net::e2cb8ad0-0fca-4c77-b4e0-cd25b125bb27" providerId="AD" clId="Web-{F981A74B-2ED1-446C-9C62-0739F14AE35A}" dt="2023-01-02T15:57:38.951" v="9"/>
        <pc:sldMkLst>
          <pc:docMk/>
          <pc:sldMk cId="1327688285" sldId="319"/>
        </pc:sldMkLst>
      </pc:sldChg>
      <pc:sldChg chg="new">
        <pc:chgData name="Younes KRIMANE" userId="S::y.krimane@ecole-ipssi.net::e2cb8ad0-0fca-4c77-b4e0-cd25b125bb27" providerId="AD" clId="Web-{F981A74B-2ED1-446C-9C62-0739F14AE35A}" dt="2023-01-02T15:57:39.466" v="10"/>
        <pc:sldMkLst>
          <pc:docMk/>
          <pc:sldMk cId="4111932929" sldId="320"/>
        </pc:sldMkLst>
      </pc:sldChg>
      <pc:sldChg chg="new">
        <pc:chgData name="Younes KRIMANE" userId="S::y.krimane@ecole-ipssi.net::e2cb8ad0-0fca-4c77-b4e0-cd25b125bb27" providerId="AD" clId="Web-{F981A74B-2ED1-446C-9C62-0739F14AE35A}" dt="2023-01-02T15:57:39.748" v="11"/>
        <pc:sldMkLst>
          <pc:docMk/>
          <pc:sldMk cId="1857595165" sldId="321"/>
        </pc:sldMkLst>
      </pc:sldChg>
      <pc:sldChg chg="new">
        <pc:chgData name="Younes KRIMANE" userId="S::y.krimane@ecole-ipssi.net::e2cb8ad0-0fca-4c77-b4e0-cd25b125bb27" providerId="AD" clId="Web-{F981A74B-2ED1-446C-9C62-0739F14AE35A}" dt="2023-01-02T15:57:39.779" v="12"/>
        <pc:sldMkLst>
          <pc:docMk/>
          <pc:sldMk cId="3968021450" sldId="322"/>
        </pc:sldMkLst>
      </pc:sldChg>
      <pc:sldChg chg="new">
        <pc:chgData name="Younes KRIMANE" userId="S::y.krimane@ecole-ipssi.net::e2cb8ad0-0fca-4c77-b4e0-cd25b125bb27" providerId="AD" clId="Web-{F981A74B-2ED1-446C-9C62-0739F14AE35A}" dt="2023-01-02T15:57:40.013" v="13"/>
        <pc:sldMkLst>
          <pc:docMk/>
          <pc:sldMk cId="3691459913" sldId="323"/>
        </pc:sldMkLst>
      </pc:sldChg>
      <pc:sldChg chg="new">
        <pc:chgData name="Younes KRIMANE" userId="S::y.krimane@ecole-ipssi.net::e2cb8ad0-0fca-4c77-b4e0-cd25b125bb27" providerId="AD" clId="Web-{F981A74B-2ED1-446C-9C62-0739F14AE35A}" dt="2023-01-02T15:57:40.232" v="14"/>
        <pc:sldMkLst>
          <pc:docMk/>
          <pc:sldMk cId="1227562362" sldId="324"/>
        </pc:sldMkLst>
      </pc:sldChg>
      <pc:sldChg chg="new">
        <pc:chgData name="Younes KRIMANE" userId="S::y.krimane@ecole-ipssi.net::e2cb8ad0-0fca-4c77-b4e0-cd25b125bb27" providerId="AD" clId="Web-{F981A74B-2ED1-446C-9C62-0739F14AE35A}" dt="2023-01-02T15:57:40.451" v="15"/>
        <pc:sldMkLst>
          <pc:docMk/>
          <pc:sldMk cId="2598030968" sldId="325"/>
        </pc:sldMkLst>
      </pc:sldChg>
      <pc:sldChg chg="new">
        <pc:chgData name="Younes KRIMANE" userId="S::y.krimane@ecole-ipssi.net::e2cb8ad0-0fca-4c77-b4e0-cd25b125bb27" providerId="AD" clId="Web-{F981A74B-2ED1-446C-9C62-0739F14AE35A}" dt="2023-01-02T15:57:40.638" v="16"/>
        <pc:sldMkLst>
          <pc:docMk/>
          <pc:sldMk cId="4163880372" sldId="326"/>
        </pc:sldMkLst>
      </pc:sldChg>
      <pc:sldChg chg="new">
        <pc:chgData name="Younes KRIMANE" userId="S::y.krimane@ecole-ipssi.net::e2cb8ad0-0fca-4c77-b4e0-cd25b125bb27" providerId="AD" clId="Web-{F981A74B-2ED1-446C-9C62-0739F14AE35A}" dt="2023-01-02T15:57:40.857" v="17"/>
        <pc:sldMkLst>
          <pc:docMk/>
          <pc:sldMk cId="1941379368" sldId="327"/>
        </pc:sldMkLst>
      </pc:sldChg>
      <pc:sldChg chg="new">
        <pc:chgData name="Younes KRIMANE" userId="S::y.krimane@ecole-ipssi.net::e2cb8ad0-0fca-4c77-b4e0-cd25b125bb27" providerId="AD" clId="Web-{F981A74B-2ED1-446C-9C62-0739F14AE35A}" dt="2023-01-02T15:57:41.091" v="18"/>
        <pc:sldMkLst>
          <pc:docMk/>
          <pc:sldMk cId="1662359634" sldId="328"/>
        </pc:sldMkLst>
      </pc:sldChg>
      <pc:sldChg chg="new">
        <pc:chgData name="Younes KRIMANE" userId="S::y.krimane@ecole-ipssi.net::e2cb8ad0-0fca-4c77-b4e0-cd25b125bb27" providerId="AD" clId="Web-{F981A74B-2ED1-446C-9C62-0739F14AE35A}" dt="2023-01-02T15:57:41.279" v="19"/>
        <pc:sldMkLst>
          <pc:docMk/>
          <pc:sldMk cId="3913076762" sldId="329"/>
        </pc:sldMkLst>
      </pc:sldChg>
      <pc:sldChg chg="new">
        <pc:chgData name="Younes KRIMANE" userId="S::y.krimane@ecole-ipssi.net::e2cb8ad0-0fca-4c77-b4e0-cd25b125bb27" providerId="AD" clId="Web-{F981A74B-2ED1-446C-9C62-0739F14AE35A}" dt="2023-01-02T15:57:41.466" v="20"/>
        <pc:sldMkLst>
          <pc:docMk/>
          <pc:sldMk cId="2630813086" sldId="330"/>
        </pc:sldMkLst>
      </pc:sldChg>
      <pc:sldChg chg="new">
        <pc:chgData name="Younes KRIMANE" userId="S::y.krimane@ecole-ipssi.net::e2cb8ad0-0fca-4c77-b4e0-cd25b125bb27" providerId="AD" clId="Web-{F981A74B-2ED1-446C-9C62-0739F14AE35A}" dt="2023-01-02T15:57:41.670" v="21"/>
        <pc:sldMkLst>
          <pc:docMk/>
          <pc:sldMk cId="2065952791" sldId="331"/>
        </pc:sldMkLst>
      </pc:sldChg>
      <pc:sldChg chg="new">
        <pc:chgData name="Younes KRIMANE" userId="S::y.krimane@ecole-ipssi.net::e2cb8ad0-0fca-4c77-b4e0-cd25b125bb27" providerId="AD" clId="Web-{F981A74B-2ED1-446C-9C62-0739F14AE35A}" dt="2023-01-02T15:57:41.873" v="22"/>
        <pc:sldMkLst>
          <pc:docMk/>
          <pc:sldMk cId="2687267197" sldId="332"/>
        </pc:sldMkLst>
      </pc:sldChg>
      <pc:sldChg chg="new">
        <pc:chgData name="Younes KRIMANE" userId="S::y.krimane@ecole-ipssi.net::e2cb8ad0-0fca-4c77-b4e0-cd25b125bb27" providerId="AD" clId="Web-{F981A74B-2ED1-446C-9C62-0739F14AE35A}" dt="2023-01-02T15:57:42.076" v="23"/>
        <pc:sldMkLst>
          <pc:docMk/>
          <pc:sldMk cId="1909365968" sldId="333"/>
        </pc:sldMkLst>
      </pc:sldChg>
      <pc:sldChg chg="new">
        <pc:chgData name="Younes KRIMANE" userId="S::y.krimane@ecole-ipssi.net::e2cb8ad0-0fca-4c77-b4e0-cd25b125bb27" providerId="AD" clId="Web-{F981A74B-2ED1-446C-9C62-0739F14AE35A}" dt="2023-01-02T15:57:42.263" v="24"/>
        <pc:sldMkLst>
          <pc:docMk/>
          <pc:sldMk cId="1027991436" sldId="334"/>
        </pc:sldMkLst>
      </pc:sldChg>
      <pc:sldChg chg="new">
        <pc:chgData name="Younes KRIMANE" userId="S::y.krimane@ecole-ipssi.net::e2cb8ad0-0fca-4c77-b4e0-cd25b125bb27" providerId="AD" clId="Web-{F981A74B-2ED1-446C-9C62-0739F14AE35A}" dt="2023-01-02T15:57:42.451" v="25"/>
        <pc:sldMkLst>
          <pc:docMk/>
          <pc:sldMk cId="2271626388" sldId="335"/>
        </pc:sldMkLst>
      </pc:sldChg>
      <pc:sldChg chg="new">
        <pc:chgData name="Younes KRIMANE" userId="S::y.krimane@ecole-ipssi.net::e2cb8ad0-0fca-4c77-b4e0-cd25b125bb27" providerId="AD" clId="Web-{F981A74B-2ED1-446C-9C62-0739F14AE35A}" dt="2023-01-02T15:57:42.685" v="26"/>
        <pc:sldMkLst>
          <pc:docMk/>
          <pc:sldMk cId="648306132" sldId="336"/>
        </pc:sldMkLst>
      </pc:sldChg>
      <pc:sldChg chg="new">
        <pc:chgData name="Younes KRIMANE" userId="S::y.krimane@ecole-ipssi.net::e2cb8ad0-0fca-4c77-b4e0-cd25b125bb27" providerId="AD" clId="Web-{F981A74B-2ED1-446C-9C62-0739F14AE35A}" dt="2023-01-02T15:57:42.857" v="27"/>
        <pc:sldMkLst>
          <pc:docMk/>
          <pc:sldMk cId="4274218369" sldId="33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0307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baafe93d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baafe93d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baafe93d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baafe93d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4117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baafe93d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baafe93d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baafe93d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baafe93d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49344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9baafe93df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9baafe93df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9baafe93df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9baafe93df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96366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9baafe93df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9baafe93df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2147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baafe93d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baafe93d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baafe93df_0_6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baafe93df_0_6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9baafe93df_0_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9baafe93df_0_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9baafe93df_0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9baafe93df_0_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9baafe93df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9baafe93df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9baafe93df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9baafe93df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06510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9baafe93df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9baafe93df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9baafe93df_0_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9baafe93df_0_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9baafe93df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9baafe93df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479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9baafe93df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9baafe93df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9baafe93df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9baafe93df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baafe93df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baafe93df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9baafe93df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9baafe93df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5527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baafe93df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baafe93df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baafe93df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baafe93df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baafe93df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baafe93df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2228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baafe93df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baafe93df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6541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baafe93df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baafe93df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1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3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5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7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9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21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7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3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>
            <a:spLocks noGrp="1"/>
          </p:cNvSpPr>
          <p:nvPr>
            <p:ph type="body" idx="1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body" idx="2"/>
          </p:nvPr>
        </p:nvSpPr>
        <p:spPr>
          <a:xfrm>
            <a:off x="4832400" y="1447800"/>
            <a:ext cx="35892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ubTitle" idx="3"/>
          </p:nvPr>
        </p:nvSpPr>
        <p:spPr>
          <a:xfrm>
            <a:off x="723900" y="952500"/>
            <a:ext cx="76992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>
            <a:spLocks noGrp="1"/>
          </p:cNvSpPr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ctrTitle" idx="2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3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ctrTitle" idx="4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5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ctrTitle" idx="6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9" name="Google Shape;129;p27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7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7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3" name="Google Shape;133;p27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7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8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8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ctrTitle" idx="2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ubTitle" idx="1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sz="2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jTeFAVjRiL16A4Qm5B3PUlYiRcdSa1nhVXyKEVszHbQ/copy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7" Type="http://schemas.openxmlformats.org/officeDocument/2006/relationships/slide" Target="slide2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23.xml"/><Relationship Id="rId5" Type="http://schemas.openxmlformats.org/officeDocument/2006/relationships/slide" Target="slide9.xml"/><Relationship Id="rId4" Type="http://schemas.openxmlformats.org/officeDocument/2006/relationships/slide" Target="slide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mailto:SSRpro@hotmail.fr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Relationship Id="rId4" Type="http://schemas.openxmlformats.org/officeDocument/2006/relationships/hyperlink" Target="NUL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SSR PRO</a:t>
            </a:r>
          </a:p>
        </p:txBody>
      </p:sp>
      <p:sp>
        <p:nvSpPr>
          <p:cNvPr id="152" name="Google Shape;152;p33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BTS SIO Première </a:t>
            </a:r>
            <a:r>
              <a:rPr lang="en" err="1"/>
              <a:t>année</a:t>
            </a:r>
            <a:r>
              <a:rPr lang="en"/>
              <a:t> 2022-2023</a:t>
            </a:r>
            <a:endParaRPr lang="en-US"/>
          </a:p>
        </p:txBody>
      </p:sp>
      <p:cxnSp>
        <p:nvCxnSpPr>
          <p:cNvPr id="153" name="Google Shape;153;p33"/>
          <p:cNvCxnSpPr/>
          <p:nvPr/>
        </p:nvCxnSpPr>
        <p:spPr>
          <a:xfrm>
            <a:off x="6677025" y="3176000"/>
            <a:ext cx="2460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2" descr="A picture containing text, tableware, dishware, plate&#10;&#10;Description automatically generated">
            <a:extLst>
              <a:ext uri="{FF2B5EF4-FFF2-40B4-BE49-F238E27FC236}">
                <a16:creationId xmlns:a16="http://schemas.microsoft.com/office/drawing/2014/main" id="{F44D79BF-E4EE-7F7A-3BC2-89C032458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411" y="214915"/>
            <a:ext cx="2342614" cy="7051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ctrTitle" idx="2"/>
          </p:nvPr>
        </p:nvSpPr>
        <p:spPr>
          <a:xfrm>
            <a:off x="1828012" y="376998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SSRpro</a:t>
            </a:r>
            <a:endParaRPr lang="en-US" err="1"/>
          </a:p>
        </p:txBody>
      </p:sp>
      <p:sp>
        <p:nvSpPr>
          <p:cNvPr id="249" name="Google Shape;249;p40"/>
          <p:cNvSpPr txBox="1">
            <a:spLocks noGrp="1"/>
          </p:cNvSpPr>
          <p:nvPr>
            <p:ph type="subTitle" idx="1"/>
          </p:nvPr>
        </p:nvSpPr>
        <p:spPr>
          <a:xfrm>
            <a:off x="64016" y="3050376"/>
            <a:ext cx="5184273" cy="17924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endParaRPr lang="en" b="1"/>
          </a:p>
          <a:p>
            <a:pPr marL="285750" indent="-285750" algn="l">
              <a:buFont typeface="Arial"/>
              <a:buChar char="•"/>
            </a:pPr>
            <a:r>
              <a:rPr lang="en"/>
              <a:t>Supervision et </a:t>
            </a:r>
            <a:r>
              <a:rPr lang="en" err="1"/>
              <a:t>amélioration</a:t>
            </a:r>
            <a:r>
              <a:rPr lang="en"/>
              <a:t> de parc </a:t>
            </a:r>
            <a:r>
              <a:rPr lang="en" err="1"/>
              <a:t>informatique</a:t>
            </a:r>
            <a:r>
              <a:rPr lang="en"/>
              <a:t>.</a:t>
            </a:r>
            <a:endParaRPr lang="en-US"/>
          </a:p>
          <a:p>
            <a:pPr marL="285750" indent="-285750" algn="l">
              <a:buFont typeface="Arial,Sans-Serif"/>
              <a:buChar char="•"/>
            </a:pPr>
            <a:endParaRPr lang="en"/>
          </a:p>
          <a:p>
            <a:pPr marL="285750" indent="-285750" algn="l">
              <a:buFont typeface="Arial"/>
              <a:buChar char="•"/>
            </a:pPr>
            <a:r>
              <a:rPr lang="en" err="1"/>
              <a:t>Sécurisation</a:t>
            </a:r>
            <a:r>
              <a:rPr lang="en"/>
              <a:t> de </a:t>
            </a:r>
            <a:r>
              <a:rPr lang="en" err="1"/>
              <a:t>réseau</a:t>
            </a:r>
            <a:r>
              <a:rPr lang="en"/>
              <a:t>.</a:t>
            </a:r>
          </a:p>
          <a:p>
            <a:pPr marL="285750" indent="-285750" algn="l">
              <a:buFont typeface="Arial,Sans-Serif"/>
              <a:buChar char="•"/>
            </a:pPr>
            <a:endParaRPr lang="en"/>
          </a:p>
          <a:p>
            <a:pPr marL="285750" indent="-285750" algn="l">
              <a:buFont typeface="Arial"/>
              <a:buChar char="•"/>
            </a:pPr>
            <a:r>
              <a:rPr lang="en"/>
              <a:t>Développement </a:t>
            </a:r>
            <a:r>
              <a:rPr lang="en" err="1"/>
              <a:t>logiciel</a:t>
            </a:r>
            <a:r>
              <a:rPr lang="en"/>
              <a:t> et application sur-</a:t>
            </a:r>
            <a:r>
              <a:rPr lang="en" err="1"/>
              <a:t>mesure</a:t>
            </a:r>
            <a:r>
              <a:rPr lang="en"/>
              <a:t>.</a:t>
            </a:r>
          </a:p>
          <a:p>
            <a:pPr marL="285750" indent="-285750" algn="l">
              <a:buFont typeface="Arial"/>
              <a:buChar char="•"/>
            </a:pPr>
            <a:endParaRPr lang="en"/>
          </a:p>
          <a:p>
            <a:pPr marL="285750" indent="-285750" algn="l">
              <a:buFont typeface="Arial"/>
              <a:buChar char="•"/>
            </a:pPr>
            <a:r>
              <a:rPr lang="en"/>
              <a:t>Installation de </a:t>
            </a:r>
            <a:r>
              <a:rPr lang="en" err="1"/>
              <a:t>serveurs</a:t>
            </a:r>
            <a:r>
              <a:rPr lang="en"/>
              <a:t> cloud (PaaS)</a:t>
            </a:r>
          </a:p>
          <a:p>
            <a:pPr marL="285750" indent="-285750" algn="l">
              <a:buFont typeface="Arial,Sans-Serif"/>
              <a:buChar char="•"/>
            </a:pPr>
            <a:endParaRPr lang="en"/>
          </a:p>
        </p:txBody>
      </p:sp>
      <p:sp>
        <p:nvSpPr>
          <p:cNvPr id="250" name="Google Shape;250;p40"/>
          <p:cNvSpPr txBox="1">
            <a:spLocks noGrp="1"/>
          </p:cNvSpPr>
          <p:nvPr>
            <p:ph type="ctrTitle"/>
          </p:nvPr>
        </p:nvSpPr>
        <p:spPr>
          <a:xfrm>
            <a:off x="1608782" y="1162312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Nos Services :</a:t>
            </a:r>
            <a:endParaRPr/>
          </a:p>
        </p:txBody>
      </p:sp>
      <p:cxnSp>
        <p:nvCxnSpPr>
          <p:cNvPr id="251" name="Google Shape;251;p40"/>
          <p:cNvCxnSpPr/>
          <p:nvPr/>
        </p:nvCxnSpPr>
        <p:spPr>
          <a:xfrm>
            <a:off x="3957600" y="3117719"/>
            <a:ext cx="1368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2" name="Google Shape;252;p40"/>
          <p:cNvPicPr preferRelativeResize="0"/>
          <p:nvPr/>
        </p:nvPicPr>
        <p:blipFill rotWithShape="1">
          <a:blip r:embed="rId3">
            <a:alphaModFix/>
          </a:blip>
          <a:srcRect b="18949"/>
          <a:stretch/>
        </p:blipFill>
        <p:spPr>
          <a:xfrm>
            <a:off x="5323980" y="1394749"/>
            <a:ext cx="3182100" cy="32241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E77C85-D0E8-0056-79D8-0646DEE724AC}"/>
              </a:ext>
            </a:extLst>
          </p:cNvPr>
          <p:cNvSpPr txBox="1"/>
          <p:nvPr/>
        </p:nvSpPr>
        <p:spPr>
          <a:xfrm>
            <a:off x="125771" y="1788754"/>
            <a:ext cx="388579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>
                <a:latin typeface="Roboto Condensed Light"/>
              </a:rPr>
              <a:t>Notre </a:t>
            </a:r>
            <a:r>
              <a:rPr lang="en" err="1">
                <a:latin typeface="Roboto Condensed Light"/>
              </a:rPr>
              <a:t>entreprise</a:t>
            </a:r>
            <a:r>
              <a:rPr lang="en">
                <a:latin typeface="Roboto Condensed Light"/>
              </a:rPr>
              <a:t> </a:t>
            </a:r>
            <a:r>
              <a:rPr lang="en" err="1">
                <a:latin typeface="Roboto Condensed Light"/>
              </a:rPr>
              <a:t>étant</a:t>
            </a:r>
            <a:r>
              <a:rPr lang="en">
                <a:latin typeface="Roboto Condensed Light"/>
              </a:rPr>
              <a:t> </a:t>
            </a:r>
            <a:r>
              <a:rPr lang="en" err="1">
                <a:latin typeface="Roboto Condensed Light"/>
              </a:rPr>
              <a:t>spécialisée</a:t>
            </a:r>
            <a:r>
              <a:rPr lang="en">
                <a:latin typeface="Roboto Condensed Light"/>
              </a:rPr>
              <a:t> dans le </a:t>
            </a:r>
            <a:r>
              <a:rPr lang="en" err="1">
                <a:latin typeface="Roboto Condensed Light"/>
              </a:rPr>
              <a:t>secteur</a:t>
            </a:r>
            <a:r>
              <a:rPr lang="en">
                <a:latin typeface="Roboto Condensed Light"/>
              </a:rPr>
              <a:t> </a:t>
            </a:r>
            <a:r>
              <a:rPr lang="en" err="1">
                <a:latin typeface="Roboto Condensed Light"/>
              </a:rPr>
              <a:t>d'activité</a:t>
            </a:r>
            <a:r>
              <a:rPr lang="en">
                <a:latin typeface="Roboto Condensed Light"/>
              </a:rPr>
              <a:t> de </a:t>
            </a:r>
            <a:r>
              <a:rPr lang="en" b="1" err="1">
                <a:latin typeface="Roboto Condensed Light"/>
              </a:rPr>
              <a:t>l'inforgérance</a:t>
            </a:r>
            <a:r>
              <a:rPr lang="en" b="1">
                <a:latin typeface="Roboto Condensed Light"/>
              </a:rPr>
              <a:t>, </a:t>
            </a:r>
            <a:r>
              <a:rPr lang="en" b="1" err="1">
                <a:latin typeface="Roboto Condensed Light"/>
              </a:rPr>
              <a:t>vous</a:t>
            </a:r>
            <a:r>
              <a:rPr lang="en" b="1">
                <a:latin typeface="Roboto Condensed Light"/>
              </a:rPr>
              <a:t> </a:t>
            </a:r>
            <a:r>
              <a:rPr lang="en" b="1" err="1">
                <a:latin typeface="Roboto Condensed Light"/>
              </a:rPr>
              <a:t>proposons</a:t>
            </a:r>
            <a:r>
              <a:rPr lang="en" b="1">
                <a:latin typeface="Roboto Condensed Light"/>
              </a:rPr>
              <a:t> </a:t>
            </a:r>
            <a:r>
              <a:rPr lang="en" b="1" err="1">
                <a:latin typeface="Roboto Condensed Light"/>
              </a:rPr>
              <a:t>une</a:t>
            </a:r>
            <a:r>
              <a:rPr lang="en" b="1">
                <a:latin typeface="Roboto Condensed Light"/>
              </a:rPr>
              <a:t> large </a:t>
            </a:r>
            <a:r>
              <a:rPr lang="en" b="1" err="1">
                <a:latin typeface="Roboto Condensed Light"/>
              </a:rPr>
              <a:t>gammes</a:t>
            </a:r>
            <a:r>
              <a:rPr lang="en" b="1">
                <a:latin typeface="Roboto Condensed Light"/>
              </a:rPr>
              <a:t> de services et de </a:t>
            </a:r>
            <a:r>
              <a:rPr lang="en" b="1" err="1">
                <a:latin typeface="Roboto Condensed Light"/>
              </a:rPr>
              <a:t>produits</a:t>
            </a:r>
            <a:r>
              <a:rPr lang="en" b="1">
                <a:latin typeface="Roboto Condensed Light"/>
              </a:rPr>
              <a:t> </a:t>
            </a:r>
            <a:r>
              <a:rPr lang="en" b="1" err="1">
                <a:latin typeface="Roboto Condensed Light"/>
              </a:rPr>
              <a:t>informatique</a:t>
            </a:r>
            <a:endParaRPr lang="en-US">
              <a:latin typeface="Roboto Condensed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ctrTitle" idx="2"/>
          </p:nvPr>
        </p:nvSpPr>
        <p:spPr>
          <a:xfrm>
            <a:off x="1382687" y="339888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Concurence</a:t>
            </a:r>
            <a:r>
              <a:rPr lang="en"/>
              <a:t> </a:t>
            </a:r>
          </a:p>
        </p:txBody>
      </p:sp>
      <p:pic>
        <p:nvPicPr>
          <p:cNvPr id="2" name="Image 3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D9D44C4A-251B-516D-A60E-033124BF1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157" y="2402682"/>
            <a:ext cx="2533650" cy="11811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382CAC0-97BC-C407-6480-8D7DBDD50845}"/>
              </a:ext>
            </a:extLst>
          </p:cNvPr>
          <p:cNvSpPr txBox="1"/>
          <p:nvPr/>
        </p:nvSpPr>
        <p:spPr>
          <a:xfrm>
            <a:off x="3507581" y="2628899"/>
            <a:ext cx="1607343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Entreprise d'infogérance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9425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Revenus</a:t>
            </a:r>
            <a:r>
              <a:rPr lang="en"/>
              <a:t> </a:t>
            </a:r>
            <a:r>
              <a:rPr lang="en" err="1"/>
              <a:t>monaitaires</a:t>
            </a:r>
            <a:endParaRPr lang="en-US" err="1"/>
          </a:p>
        </p:txBody>
      </p:sp>
      <p:sp>
        <p:nvSpPr>
          <p:cNvPr id="258" name="Google Shape;258;p41"/>
          <p:cNvSpPr txBox="1"/>
          <p:nvPr/>
        </p:nvSpPr>
        <p:spPr>
          <a:xfrm>
            <a:off x="5403775" y="2130875"/>
            <a:ext cx="2799300" cy="14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Voici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un </a:t>
            </a:r>
            <a:r>
              <a:rPr lang="en" err="1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graphique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err="1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représentant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err="1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nos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revenues brut de </a:t>
            </a:r>
            <a:r>
              <a:rPr lang="en" err="1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cette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err="1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année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</a:t>
            </a:r>
            <a:endParaRPr lang="en">
              <a:latin typeface="Roboto Condensed Light"/>
              <a:ea typeface="Roboto Condensed Light"/>
              <a:cs typeface="Roboto Condensed Light"/>
            </a:endParaRPr>
          </a:p>
        </p:txBody>
      </p:sp>
      <p:sp>
        <p:nvSpPr>
          <p:cNvPr id="259" name="Google Shape;259;p41"/>
          <p:cNvSpPr txBox="1"/>
          <p:nvPr/>
        </p:nvSpPr>
        <p:spPr>
          <a:xfrm>
            <a:off x="5439359" y="1493594"/>
            <a:ext cx="19200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0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Revenu brut</a:t>
            </a:r>
            <a:endParaRPr sz="2000" b="1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260" name="Google Shape;260;p41"/>
          <p:cNvCxnSpPr/>
          <p:nvPr/>
        </p:nvCxnSpPr>
        <p:spPr>
          <a:xfrm>
            <a:off x="3712197" y="2130875"/>
            <a:ext cx="20931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1" name="Google Shape;261;p41"/>
          <p:cNvCxnSpPr/>
          <p:nvPr/>
        </p:nvCxnSpPr>
        <p:spPr>
          <a:xfrm>
            <a:off x="3712197" y="2130875"/>
            <a:ext cx="20931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2" name="Google Shape;262;p41"/>
          <p:cNvSpPr/>
          <p:nvPr/>
        </p:nvSpPr>
        <p:spPr>
          <a:xfrm>
            <a:off x="720000" y="1259450"/>
            <a:ext cx="4455600" cy="30024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41"/>
          <p:cNvSpPr txBox="1"/>
          <p:nvPr/>
        </p:nvSpPr>
        <p:spPr>
          <a:xfrm>
            <a:off x="1209972" y="4258129"/>
            <a:ext cx="3299060" cy="399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Je </a:t>
            </a:r>
            <a:r>
              <a:rPr lang="en" sz="1000" err="1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reprécise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que </a:t>
            </a:r>
            <a:r>
              <a:rPr lang="en" sz="1000" err="1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ce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 </a:t>
            </a:r>
            <a:r>
              <a:rPr lang="en" sz="1000" err="1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sont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les </a:t>
            </a:r>
            <a:r>
              <a:rPr lang="en" sz="1000" err="1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revenus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brut </a:t>
            </a:r>
            <a:r>
              <a:rPr lang="en" sz="1000" err="1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déclaré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à </a:t>
            </a:r>
            <a:r>
              <a:rPr lang="en" sz="1000" err="1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l'état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 </a:t>
            </a:r>
            <a:endParaRPr lang="en-US"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r>
              <a:rPr lang="en" sz="1000" err="1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C'est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1000" err="1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donc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1000" err="1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ce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que la </a:t>
            </a:r>
            <a:r>
              <a:rPr lang="en" sz="1000" err="1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boite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 à </a:t>
            </a:r>
            <a:r>
              <a:rPr lang="en" sz="1000" err="1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déclaré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1000" err="1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durant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les 3 premiers </a:t>
            </a:r>
            <a:r>
              <a:rPr lang="en" sz="1000" err="1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mois</a:t>
            </a:r>
            <a:endParaRPr lang="en" sz="1000" err="1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</a:endParaRPr>
          </a:p>
        </p:txBody>
      </p:sp>
      <p:pic>
        <p:nvPicPr>
          <p:cNvPr id="264" name="Google Shape;264;p41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4266" t="16254" r="5538"/>
          <a:stretch/>
        </p:blipFill>
        <p:spPr>
          <a:xfrm>
            <a:off x="833383" y="1875875"/>
            <a:ext cx="4075042" cy="2319456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1"/>
          <p:cNvSpPr txBox="1"/>
          <p:nvPr/>
        </p:nvSpPr>
        <p:spPr>
          <a:xfrm>
            <a:off x="1235406" y="1402306"/>
            <a:ext cx="9522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9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</a:rPr>
              <a:t>Supervision</a:t>
            </a:r>
          </a:p>
        </p:txBody>
      </p:sp>
      <p:sp>
        <p:nvSpPr>
          <p:cNvPr id="266" name="Google Shape;266;p41"/>
          <p:cNvSpPr txBox="1"/>
          <p:nvPr/>
        </p:nvSpPr>
        <p:spPr>
          <a:xfrm>
            <a:off x="1988012" y="1395191"/>
            <a:ext cx="9522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9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</a:rPr>
              <a:t>Logiciels mobiles</a:t>
            </a:r>
          </a:p>
        </p:txBody>
      </p:sp>
      <p:sp>
        <p:nvSpPr>
          <p:cNvPr id="267" name="Google Shape;267;p41"/>
          <p:cNvSpPr txBox="1"/>
          <p:nvPr/>
        </p:nvSpPr>
        <p:spPr>
          <a:xfrm>
            <a:off x="3059051" y="1402331"/>
            <a:ext cx="9522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err="1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Réseau</a:t>
            </a:r>
          </a:p>
        </p:txBody>
      </p:sp>
      <p:sp>
        <p:nvSpPr>
          <p:cNvPr id="268" name="Google Shape;268;p41"/>
          <p:cNvSpPr txBox="1"/>
          <p:nvPr/>
        </p:nvSpPr>
        <p:spPr>
          <a:xfrm>
            <a:off x="3845525" y="1402335"/>
            <a:ext cx="9522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9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Data center</a:t>
            </a:r>
            <a:endParaRPr lang="en" sz="9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</a:endParaRPr>
          </a:p>
        </p:txBody>
      </p:sp>
      <p:sp>
        <p:nvSpPr>
          <p:cNvPr id="269" name="Google Shape;269;p41"/>
          <p:cNvSpPr/>
          <p:nvPr/>
        </p:nvSpPr>
        <p:spPr>
          <a:xfrm>
            <a:off x="1060742" y="1460525"/>
            <a:ext cx="174300" cy="1743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41"/>
          <p:cNvSpPr/>
          <p:nvPr/>
        </p:nvSpPr>
        <p:spPr>
          <a:xfrm>
            <a:off x="1893271" y="1460526"/>
            <a:ext cx="174300" cy="1743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41"/>
          <p:cNvSpPr/>
          <p:nvPr/>
        </p:nvSpPr>
        <p:spPr>
          <a:xfrm>
            <a:off x="2918474" y="1474314"/>
            <a:ext cx="174300" cy="1743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41"/>
          <p:cNvSpPr/>
          <p:nvPr/>
        </p:nvSpPr>
        <p:spPr>
          <a:xfrm>
            <a:off x="3666628" y="1460526"/>
            <a:ext cx="174300" cy="1743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42"/>
          <p:cNvGrpSpPr/>
          <p:nvPr/>
        </p:nvGrpSpPr>
        <p:grpSpPr>
          <a:xfrm>
            <a:off x="3110698" y="1606925"/>
            <a:ext cx="6033300" cy="463800"/>
            <a:chOff x="3110698" y="1606925"/>
            <a:chExt cx="6033300" cy="463800"/>
          </a:xfrm>
        </p:grpSpPr>
        <p:cxnSp>
          <p:nvCxnSpPr>
            <p:cNvPr id="278" name="Google Shape;278;p42"/>
            <p:cNvCxnSpPr/>
            <p:nvPr/>
          </p:nvCxnSpPr>
          <p:spPr>
            <a:xfrm rot="10800000">
              <a:off x="3110698" y="1839575"/>
              <a:ext cx="60333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9" name="Google Shape;279;p42"/>
            <p:cNvSpPr/>
            <p:nvPr/>
          </p:nvSpPr>
          <p:spPr>
            <a:xfrm>
              <a:off x="3317622" y="1606925"/>
              <a:ext cx="2030400" cy="4638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42"/>
          <p:cNvGrpSpPr/>
          <p:nvPr/>
        </p:nvGrpSpPr>
        <p:grpSpPr>
          <a:xfrm>
            <a:off x="4280098" y="2633500"/>
            <a:ext cx="4863900" cy="463800"/>
            <a:chOff x="4280098" y="2633500"/>
            <a:chExt cx="4863900" cy="463800"/>
          </a:xfrm>
        </p:grpSpPr>
        <p:cxnSp>
          <p:nvCxnSpPr>
            <p:cNvPr id="281" name="Google Shape;281;p42"/>
            <p:cNvCxnSpPr/>
            <p:nvPr/>
          </p:nvCxnSpPr>
          <p:spPr>
            <a:xfrm rot="10800000">
              <a:off x="4280098" y="2865400"/>
              <a:ext cx="48639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2" name="Google Shape;282;p42"/>
            <p:cNvSpPr/>
            <p:nvPr/>
          </p:nvSpPr>
          <p:spPr>
            <a:xfrm>
              <a:off x="4491465" y="2633500"/>
              <a:ext cx="2030400" cy="4638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42"/>
          <p:cNvGrpSpPr/>
          <p:nvPr/>
        </p:nvGrpSpPr>
        <p:grpSpPr>
          <a:xfrm>
            <a:off x="5375998" y="3658967"/>
            <a:ext cx="3768000" cy="463800"/>
            <a:chOff x="5375998" y="3658967"/>
            <a:chExt cx="3768000" cy="463800"/>
          </a:xfrm>
        </p:grpSpPr>
        <p:cxnSp>
          <p:nvCxnSpPr>
            <p:cNvPr id="284" name="Google Shape;284;p42"/>
            <p:cNvCxnSpPr/>
            <p:nvPr/>
          </p:nvCxnSpPr>
          <p:spPr>
            <a:xfrm rot="10800000">
              <a:off x="5375998" y="3890867"/>
              <a:ext cx="37680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5" name="Google Shape;285;p42"/>
            <p:cNvSpPr/>
            <p:nvPr/>
          </p:nvSpPr>
          <p:spPr>
            <a:xfrm>
              <a:off x="5580342" y="3658967"/>
              <a:ext cx="2030400" cy="4638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4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Chiffres</a:t>
            </a:r>
            <a:endParaRPr lang="en-US"/>
          </a:p>
        </p:txBody>
      </p:sp>
      <p:sp>
        <p:nvSpPr>
          <p:cNvPr id="287" name="Google Shape;287;p42"/>
          <p:cNvSpPr txBox="1">
            <a:spLocks noGrp="1"/>
          </p:cNvSpPr>
          <p:nvPr>
            <p:ph type="title" idx="2"/>
          </p:nvPr>
        </p:nvSpPr>
        <p:spPr>
          <a:xfrm>
            <a:off x="30041" y="1475125"/>
            <a:ext cx="285181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200"/>
              <a:t>314 198,00€</a:t>
            </a:r>
          </a:p>
        </p:txBody>
      </p:sp>
      <p:sp>
        <p:nvSpPr>
          <p:cNvPr id="288" name="Google Shape;288;p42"/>
          <p:cNvSpPr txBox="1">
            <a:spLocks noGrp="1"/>
          </p:cNvSpPr>
          <p:nvPr>
            <p:ph type="subTitle" idx="1"/>
          </p:nvPr>
        </p:nvSpPr>
        <p:spPr>
          <a:xfrm flipH="1">
            <a:off x="3401184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1100"/>
              <a:t>Data Center et supervision</a:t>
            </a:r>
            <a:endParaRPr lang="en-US"/>
          </a:p>
        </p:txBody>
      </p:sp>
      <p:sp>
        <p:nvSpPr>
          <p:cNvPr id="289" name="Google Shape;289;p42"/>
          <p:cNvSpPr txBox="1">
            <a:spLocks noGrp="1"/>
          </p:cNvSpPr>
          <p:nvPr>
            <p:ph type="title" idx="3"/>
          </p:nvPr>
        </p:nvSpPr>
        <p:spPr>
          <a:xfrm>
            <a:off x="-839" y="2475350"/>
            <a:ext cx="4255705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200"/>
              <a:t>38 400€</a:t>
            </a:r>
            <a:endParaRPr lang="en-US"/>
          </a:p>
        </p:txBody>
      </p:sp>
      <p:sp>
        <p:nvSpPr>
          <p:cNvPr id="290" name="Google Shape;290;p42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100" err="1"/>
              <a:t>Logiciel</a:t>
            </a:r>
            <a:r>
              <a:rPr lang="en" sz="1100"/>
              <a:t> Mobile </a:t>
            </a:r>
            <a:endParaRPr lang="en-US"/>
          </a:p>
        </p:txBody>
      </p:sp>
      <p:sp>
        <p:nvSpPr>
          <p:cNvPr id="291" name="Google Shape;291;p42"/>
          <p:cNvSpPr txBox="1">
            <a:spLocks noGrp="1"/>
          </p:cNvSpPr>
          <p:nvPr>
            <p:ph type="title" idx="5"/>
          </p:nvPr>
        </p:nvSpPr>
        <p:spPr>
          <a:xfrm>
            <a:off x="1293118" y="3513625"/>
            <a:ext cx="3855258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200"/>
              <a:t>38 000 €</a:t>
            </a:r>
          </a:p>
        </p:txBody>
      </p:sp>
      <p:sp>
        <p:nvSpPr>
          <p:cNvPr id="292" name="Google Shape;292;p42"/>
          <p:cNvSpPr txBox="1">
            <a:spLocks noGrp="1"/>
          </p:cNvSpPr>
          <p:nvPr>
            <p:ph type="subTitle" idx="6"/>
          </p:nvPr>
        </p:nvSpPr>
        <p:spPr>
          <a:xfrm flipH="1">
            <a:off x="5615145" y="3717990"/>
            <a:ext cx="2363379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100" err="1"/>
              <a:t>Réseau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407505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42"/>
          <p:cNvGrpSpPr/>
          <p:nvPr/>
        </p:nvGrpSpPr>
        <p:grpSpPr>
          <a:xfrm>
            <a:off x="3110698" y="1606925"/>
            <a:ext cx="6033300" cy="463800"/>
            <a:chOff x="3110698" y="1606925"/>
            <a:chExt cx="6033300" cy="463800"/>
          </a:xfrm>
        </p:grpSpPr>
        <p:cxnSp>
          <p:nvCxnSpPr>
            <p:cNvPr id="278" name="Google Shape;278;p42"/>
            <p:cNvCxnSpPr/>
            <p:nvPr/>
          </p:nvCxnSpPr>
          <p:spPr>
            <a:xfrm rot="10800000">
              <a:off x="3110698" y="1839575"/>
              <a:ext cx="60333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9" name="Google Shape;279;p42"/>
            <p:cNvSpPr/>
            <p:nvPr/>
          </p:nvSpPr>
          <p:spPr>
            <a:xfrm>
              <a:off x="3317622" y="1606925"/>
              <a:ext cx="2030400" cy="4638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42"/>
          <p:cNvGrpSpPr/>
          <p:nvPr/>
        </p:nvGrpSpPr>
        <p:grpSpPr>
          <a:xfrm>
            <a:off x="4280098" y="2633500"/>
            <a:ext cx="4863900" cy="463800"/>
            <a:chOff x="4280098" y="2633500"/>
            <a:chExt cx="4863900" cy="463800"/>
          </a:xfrm>
        </p:grpSpPr>
        <p:cxnSp>
          <p:nvCxnSpPr>
            <p:cNvPr id="281" name="Google Shape;281;p42"/>
            <p:cNvCxnSpPr/>
            <p:nvPr/>
          </p:nvCxnSpPr>
          <p:spPr>
            <a:xfrm rot="10800000">
              <a:off x="4280098" y="2865400"/>
              <a:ext cx="48639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2" name="Google Shape;282;p42"/>
            <p:cNvSpPr/>
            <p:nvPr/>
          </p:nvSpPr>
          <p:spPr>
            <a:xfrm>
              <a:off x="4491465" y="2633500"/>
              <a:ext cx="2030400" cy="4638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42"/>
          <p:cNvGrpSpPr/>
          <p:nvPr/>
        </p:nvGrpSpPr>
        <p:grpSpPr>
          <a:xfrm>
            <a:off x="5375998" y="3658967"/>
            <a:ext cx="3768000" cy="463800"/>
            <a:chOff x="5375998" y="3658967"/>
            <a:chExt cx="3768000" cy="463800"/>
          </a:xfrm>
        </p:grpSpPr>
        <p:cxnSp>
          <p:nvCxnSpPr>
            <p:cNvPr id="284" name="Google Shape;284;p42"/>
            <p:cNvCxnSpPr/>
            <p:nvPr/>
          </p:nvCxnSpPr>
          <p:spPr>
            <a:xfrm rot="10800000">
              <a:off x="5375998" y="3890867"/>
              <a:ext cx="37680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5" name="Google Shape;285;p42"/>
            <p:cNvSpPr/>
            <p:nvPr/>
          </p:nvSpPr>
          <p:spPr>
            <a:xfrm>
              <a:off x="5580342" y="3658967"/>
              <a:ext cx="2030400" cy="4638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4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Statistiques</a:t>
            </a:r>
            <a:endParaRPr lang="en-US" err="1"/>
          </a:p>
        </p:txBody>
      </p:sp>
      <p:sp>
        <p:nvSpPr>
          <p:cNvPr id="287" name="Google Shape;287;p42"/>
          <p:cNvSpPr txBox="1">
            <a:spLocks noGrp="1"/>
          </p:cNvSpPr>
          <p:nvPr>
            <p:ph type="title" idx="2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88</a:t>
            </a:r>
            <a:endParaRPr/>
          </a:p>
        </p:txBody>
      </p:sp>
      <p:sp>
        <p:nvSpPr>
          <p:cNvPr id="288" name="Google Shape;288;p42"/>
          <p:cNvSpPr txBox="1">
            <a:spLocks noGrp="1"/>
          </p:cNvSpPr>
          <p:nvPr>
            <p:ph type="subTitle" idx="1"/>
          </p:nvPr>
        </p:nvSpPr>
        <p:spPr>
          <a:xfrm flipH="1">
            <a:off x="3401184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1100"/>
              <a:t>Nouveaux clients </a:t>
            </a:r>
            <a:r>
              <a:rPr lang="en" sz="1100" err="1"/>
              <a:t>cette</a:t>
            </a:r>
            <a:r>
              <a:rPr lang="en" sz="1100"/>
              <a:t> </a:t>
            </a:r>
            <a:r>
              <a:rPr lang="en" sz="1100" err="1"/>
              <a:t>semaine</a:t>
            </a:r>
            <a:endParaRPr lang="en" sz="1100"/>
          </a:p>
        </p:txBody>
      </p:sp>
      <p:sp>
        <p:nvSpPr>
          <p:cNvPr id="289" name="Google Shape;289;p42"/>
          <p:cNvSpPr txBox="1">
            <a:spLocks noGrp="1"/>
          </p:cNvSpPr>
          <p:nvPr>
            <p:ph type="title" idx="3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</a:p>
        </p:txBody>
      </p:sp>
      <p:sp>
        <p:nvSpPr>
          <p:cNvPr id="290" name="Google Shape;290;p42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100"/>
              <a:t>Projects </a:t>
            </a:r>
            <a:r>
              <a:rPr lang="en" sz="1100" err="1"/>
              <a:t>en</a:t>
            </a:r>
            <a:r>
              <a:rPr lang="en" sz="1100"/>
              <a:t> </a:t>
            </a:r>
            <a:r>
              <a:rPr lang="en" sz="1100" err="1"/>
              <a:t>cours</a:t>
            </a:r>
            <a:endParaRPr lang="en-US" sz="1100"/>
          </a:p>
        </p:txBody>
      </p:sp>
      <p:sp>
        <p:nvSpPr>
          <p:cNvPr id="291" name="Google Shape;291;p42"/>
          <p:cNvSpPr txBox="1">
            <a:spLocks noGrp="1"/>
          </p:cNvSpPr>
          <p:nvPr>
            <p:ph type="title" idx="5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</a:p>
        </p:txBody>
      </p:sp>
      <p:sp>
        <p:nvSpPr>
          <p:cNvPr id="292" name="Google Shape;292;p42"/>
          <p:cNvSpPr txBox="1">
            <a:spLocks noGrp="1"/>
          </p:cNvSpPr>
          <p:nvPr>
            <p:ph type="subTitle" idx="6"/>
          </p:nvPr>
        </p:nvSpPr>
        <p:spPr>
          <a:xfrm flipH="1">
            <a:off x="5615145" y="3717990"/>
            <a:ext cx="2363379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100"/>
              <a:t>Nouveaux </a:t>
            </a:r>
            <a:r>
              <a:rPr lang="en" sz="1100" err="1"/>
              <a:t>employés</a:t>
            </a:r>
            <a:r>
              <a:rPr lang="en" sz="1100"/>
              <a:t> </a:t>
            </a:r>
            <a:r>
              <a:rPr lang="en" sz="1100" err="1"/>
              <a:t>cette</a:t>
            </a:r>
            <a:r>
              <a:rPr lang="en" sz="1100"/>
              <a:t> </a:t>
            </a:r>
            <a:r>
              <a:rPr lang="en" sz="1100" err="1"/>
              <a:t>semaine</a:t>
            </a:r>
            <a:endParaRPr lang="en-US" sz="1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Nouveaux </a:t>
            </a:r>
            <a:r>
              <a:rPr lang="en" err="1"/>
              <a:t>secteurs</a:t>
            </a:r>
            <a:endParaRPr lang="en-US" err="1"/>
          </a:p>
        </p:txBody>
      </p:sp>
      <p:sp>
        <p:nvSpPr>
          <p:cNvPr id="298" name="Google Shape;298;p43"/>
          <p:cNvSpPr txBox="1">
            <a:spLocks noGrp="1"/>
          </p:cNvSpPr>
          <p:nvPr>
            <p:ph type="ctrTitle" idx="4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Cybersécurité</a:t>
            </a:r>
          </a:p>
        </p:txBody>
      </p:sp>
      <p:sp>
        <p:nvSpPr>
          <p:cNvPr id="299" name="Google Shape;299;p43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" sz="1200">
                <a:solidFill>
                  <a:schemeClr val="dk1"/>
                </a:solidFill>
              </a:rPr>
              <a:t>Nous </a:t>
            </a:r>
            <a:r>
              <a:rPr lang="en" sz="1200" err="1">
                <a:solidFill>
                  <a:schemeClr val="dk1"/>
                </a:solidFill>
              </a:rPr>
              <a:t>sommes</a:t>
            </a:r>
            <a:r>
              <a:rPr lang="en" sz="1200">
                <a:solidFill>
                  <a:schemeClr val="dk1"/>
                </a:solidFill>
              </a:rPr>
              <a:t> encore dans le </a:t>
            </a:r>
            <a:r>
              <a:rPr lang="en" sz="1200" err="1">
                <a:solidFill>
                  <a:schemeClr val="dk1"/>
                </a:solidFill>
              </a:rPr>
              <a:t>dévellopement</a:t>
            </a:r>
            <a:r>
              <a:rPr lang="en" sz="1200">
                <a:solidFill>
                  <a:schemeClr val="dk1"/>
                </a:solidFill>
              </a:rPr>
              <a:t> de </a:t>
            </a:r>
            <a:r>
              <a:rPr lang="en" sz="1200" err="1">
                <a:solidFill>
                  <a:schemeClr val="dk1"/>
                </a:solidFill>
              </a:rPr>
              <a:t>notre</a:t>
            </a:r>
            <a:r>
              <a:rPr lang="en" sz="1200">
                <a:solidFill>
                  <a:schemeClr val="dk1"/>
                </a:solidFill>
              </a:rPr>
              <a:t> propre </a:t>
            </a:r>
            <a:r>
              <a:rPr lang="en" sz="1200" err="1">
                <a:solidFill>
                  <a:schemeClr val="dk1"/>
                </a:solidFill>
              </a:rPr>
              <a:t>moteur</a:t>
            </a:r>
            <a:r>
              <a:rPr lang="en" sz="1200">
                <a:solidFill>
                  <a:schemeClr val="dk1"/>
                </a:solidFill>
              </a:rPr>
              <a:t> de recherche. Ce </a:t>
            </a:r>
            <a:r>
              <a:rPr lang="en" sz="1200" err="1">
                <a:solidFill>
                  <a:schemeClr val="dk1"/>
                </a:solidFill>
              </a:rPr>
              <a:t>n'est</a:t>
            </a:r>
            <a:r>
              <a:rPr lang="en" sz="1200">
                <a:solidFill>
                  <a:schemeClr val="dk1"/>
                </a:solidFill>
              </a:rPr>
              <a:t> </a:t>
            </a:r>
            <a:r>
              <a:rPr lang="en" sz="1200" err="1">
                <a:solidFill>
                  <a:schemeClr val="dk1"/>
                </a:solidFill>
              </a:rPr>
              <a:t>qu'un</a:t>
            </a:r>
            <a:r>
              <a:rPr lang="en" sz="1200">
                <a:solidFill>
                  <a:schemeClr val="dk1"/>
                </a:solidFill>
              </a:rPr>
              <a:t> </a:t>
            </a:r>
            <a:r>
              <a:rPr lang="en" sz="1200" err="1">
                <a:solidFill>
                  <a:schemeClr val="dk1"/>
                </a:solidFill>
              </a:rPr>
              <a:t>projet</a:t>
            </a:r>
            <a:r>
              <a:rPr lang="en" sz="1200">
                <a:solidFill>
                  <a:schemeClr val="dk1"/>
                </a:solidFill>
              </a:rPr>
              <a:t> pour </a:t>
            </a:r>
            <a:r>
              <a:rPr lang="en" sz="1200" err="1">
                <a:solidFill>
                  <a:schemeClr val="dk1"/>
                </a:solidFill>
              </a:rPr>
              <a:t>leurs</a:t>
            </a:r>
            <a:r>
              <a:rPr lang="en" sz="1200">
                <a:solidFill>
                  <a:schemeClr val="dk1"/>
                </a:solidFill>
              </a:rPr>
              <a:t> </a:t>
            </a:r>
            <a:r>
              <a:rPr lang="en" sz="1200" err="1">
                <a:solidFill>
                  <a:schemeClr val="dk1"/>
                </a:solidFill>
              </a:rPr>
              <a:t>mais</a:t>
            </a:r>
            <a:r>
              <a:rPr lang="en" sz="1200">
                <a:solidFill>
                  <a:schemeClr val="dk1"/>
                </a:solidFill>
              </a:rPr>
              <a:t> nous </a:t>
            </a:r>
            <a:r>
              <a:rPr lang="en" sz="1200" err="1">
                <a:solidFill>
                  <a:schemeClr val="dk1"/>
                </a:solidFill>
              </a:rPr>
              <a:t>aspirons</a:t>
            </a:r>
            <a:r>
              <a:rPr lang="en" sz="1200">
                <a:solidFill>
                  <a:schemeClr val="dk1"/>
                </a:solidFill>
              </a:rPr>
              <a:t> à le </a:t>
            </a:r>
            <a:r>
              <a:rPr lang="en" sz="1200" err="1">
                <a:solidFill>
                  <a:schemeClr val="dk1"/>
                </a:solidFill>
              </a:rPr>
              <a:t>terminer</a:t>
            </a:r>
            <a:endParaRPr lang="en-US" err="1">
              <a:solidFill>
                <a:schemeClr val="dk1"/>
              </a:solidFill>
            </a:endParaRPr>
          </a:p>
        </p:txBody>
      </p:sp>
      <p:sp>
        <p:nvSpPr>
          <p:cNvPr id="300" name="Google Shape;300;p43"/>
          <p:cNvSpPr txBox="1">
            <a:spLocks noGrp="1"/>
          </p:cNvSpPr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err="1"/>
              <a:t>Navigateur</a:t>
            </a:r>
            <a:r>
              <a:rPr lang="en"/>
              <a:t> Web</a:t>
            </a:r>
          </a:p>
        </p:txBody>
      </p:sp>
      <p:sp>
        <p:nvSpPr>
          <p:cNvPr id="301" name="Google Shape;301;p43"/>
          <p:cNvSpPr txBox="1">
            <a:spLocks noGrp="1"/>
          </p:cNvSpPr>
          <p:nvPr>
            <p:ph type="subTitle" idx="5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" sz="1200">
                <a:solidFill>
                  <a:schemeClr val="dk1"/>
                </a:solidFill>
              </a:rPr>
              <a:t>Nous </a:t>
            </a:r>
            <a:r>
              <a:rPr lang="en" sz="1200" err="1">
                <a:solidFill>
                  <a:schemeClr val="dk1"/>
                </a:solidFill>
              </a:rPr>
              <a:t>sommes</a:t>
            </a:r>
            <a:r>
              <a:rPr lang="en" sz="1200">
                <a:solidFill>
                  <a:schemeClr val="dk1"/>
                </a:solidFill>
              </a:rPr>
              <a:t> entrain de </a:t>
            </a:r>
            <a:r>
              <a:rPr lang="en" sz="1200" err="1">
                <a:solidFill>
                  <a:schemeClr val="dk1"/>
                </a:solidFill>
              </a:rPr>
              <a:t>mettre</a:t>
            </a:r>
            <a:r>
              <a:rPr lang="en" sz="1200">
                <a:solidFill>
                  <a:schemeClr val="dk1"/>
                </a:solidFill>
              </a:rPr>
              <a:t> un place un </a:t>
            </a:r>
            <a:r>
              <a:rPr lang="en" sz="1200" err="1">
                <a:solidFill>
                  <a:schemeClr val="dk1"/>
                </a:solidFill>
              </a:rPr>
              <a:t>programme</a:t>
            </a:r>
            <a:r>
              <a:rPr lang="en" sz="1200">
                <a:solidFill>
                  <a:schemeClr val="dk1"/>
                </a:solidFill>
              </a:rPr>
              <a:t> de maintenance et de </a:t>
            </a:r>
            <a:r>
              <a:rPr lang="en" sz="1200" err="1">
                <a:solidFill>
                  <a:schemeClr val="dk1"/>
                </a:solidFill>
              </a:rPr>
              <a:t>sécurisation</a:t>
            </a:r>
            <a:r>
              <a:rPr lang="en" sz="1200">
                <a:solidFill>
                  <a:schemeClr val="dk1"/>
                </a:solidFill>
              </a:rPr>
              <a:t> de </a:t>
            </a:r>
            <a:r>
              <a:rPr lang="en" sz="1200" err="1">
                <a:solidFill>
                  <a:schemeClr val="dk1"/>
                </a:solidFill>
              </a:rPr>
              <a:t>vos</a:t>
            </a:r>
            <a:r>
              <a:rPr lang="en" sz="1200">
                <a:solidFill>
                  <a:schemeClr val="dk1"/>
                </a:solidFill>
              </a:rPr>
              <a:t> reseau </a:t>
            </a:r>
            <a:r>
              <a:rPr lang="en" sz="1200" err="1">
                <a:solidFill>
                  <a:schemeClr val="dk1"/>
                </a:solidFill>
              </a:rPr>
              <a:t>même</a:t>
            </a:r>
            <a:r>
              <a:rPr lang="en" sz="1200">
                <a:solidFill>
                  <a:schemeClr val="dk1"/>
                </a:solidFill>
              </a:rPr>
              <a:t> </a:t>
            </a:r>
            <a:r>
              <a:rPr lang="en" sz="1200" err="1">
                <a:solidFill>
                  <a:schemeClr val="dk1"/>
                </a:solidFill>
              </a:rPr>
              <a:t>externe</a:t>
            </a:r>
            <a:r>
              <a:rPr lang="en" sz="1200">
                <a:solidFill>
                  <a:schemeClr val="dk1"/>
                </a:solidFill>
              </a:rPr>
              <a:t> à </a:t>
            </a:r>
            <a:r>
              <a:rPr lang="en" sz="1200" err="1">
                <a:solidFill>
                  <a:schemeClr val="dk1"/>
                </a:solidFill>
              </a:rPr>
              <a:t>notre</a:t>
            </a:r>
            <a:r>
              <a:rPr lang="en" sz="1200">
                <a:solidFill>
                  <a:schemeClr val="dk1"/>
                </a:solidFill>
              </a:rPr>
              <a:t> </a:t>
            </a:r>
            <a:r>
              <a:rPr lang="en" sz="1200" err="1">
                <a:solidFill>
                  <a:schemeClr val="dk1"/>
                </a:solidFill>
              </a:rPr>
              <a:t>entreprise</a:t>
            </a:r>
            <a:r>
              <a:rPr lang="en" sz="1200">
                <a:solidFill>
                  <a:schemeClr val="dk1"/>
                </a:solidFill>
              </a:rPr>
              <a:t>.</a:t>
            </a:r>
          </a:p>
        </p:txBody>
      </p:sp>
      <p:sp>
        <p:nvSpPr>
          <p:cNvPr id="302" name="Google Shape;302;p43"/>
          <p:cNvSpPr txBox="1">
            <a:spLocks noGrp="1"/>
          </p:cNvSpPr>
          <p:nvPr>
            <p:ph type="ctrTitle" idx="2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Anti-virus</a:t>
            </a:r>
            <a:endParaRPr lang="en-US"/>
          </a:p>
        </p:txBody>
      </p:sp>
      <p:sp>
        <p:nvSpPr>
          <p:cNvPr id="303" name="Google Shape;303;p43"/>
          <p:cNvSpPr txBox="1">
            <a:spLocks noGrp="1"/>
          </p:cNvSpPr>
          <p:nvPr>
            <p:ph type="subTitle" idx="3"/>
          </p:nvPr>
        </p:nvSpPr>
        <p:spPr>
          <a:xfrm>
            <a:off x="3462900" y="1981981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Clr>
                <a:schemeClr val="dk1"/>
              </a:buClr>
              <a:buFont typeface="Arial"/>
            </a:pPr>
            <a:r>
              <a:rPr lang="en" sz="1200">
                <a:solidFill>
                  <a:schemeClr val="dk1"/>
                </a:solidFill>
              </a:rPr>
              <a:t>Un </a:t>
            </a:r>
            <a:r>
              <a:rPr lang="en" sz="1200" err="1">
                <a:solidFill>
                  <a:schemeClr val="dk1"/>
                </a:solidFill>
              </a:rPr>
              <a:t>projet</a:t>
            </a:r>
            <a:r>
              <a:rPr lang="en" sz="1200">
                <a:solidFill>
                  <a:schemeClr val="dk1"/>
                </a:solidFill>
              </a:rPr>
              <a:t> </a:t>
            </a:r>
            <a:r>
              <a:rPr lang="en" sz="1200" err="1">
                <a:solidFill>
                  <a:schemeClr val="dk1"/>
                </a:solidFill>
              </a:rPr>
              <a:t>fastidueux</a:t>
            </a:r>
            <a:r>
              <a:rPr lang="en" sz="1200">
                <a:solidFill>
                  <a:schemeClr val="dk1"/>
                </a:solidFill>
              </a:rPr>
              <a:t> bien loin </a:t>
            </a:r>
            <a:r>
              <a:rPr lang="en" sz="1200" err="1">
                <a:solidFill>
                  <a:schemeClr val="dk1"/>
                </a:solidFill>
              </a:rPr>
              <a:t>d'etre</a:t>
            </a:r>
            <a:r>
              <a:rPr lang="en" sz="1200">
                <a:solidFill>
                  <a:schemeClr val="dk1"/>
                </a:solidFill>
              </a:rPr>
              <a:t> </a:t>
            </a:r>
            <a:r>
              <a:rPr lang="en" sz="1200" err="1">
                <a:solidFill>
                  <a:schemeClr val="dk1"/>
                </a:solidFill>
              </a:rPr>
              <a:t>une</a:t>
            </a:r>
            <a:r>
              <a:rPr lang="en" sz="1200">
                <a:solidFill>
                  <a:schemeClr val="dk1"/>
                </a:solidFill>
              </a:rPr>
              <a:t> alpha </a:t>
            </a:r>
            <a:r>
              <a:rPr lang="en" sz="1200" err="1">
                <a:solidFill>
                  <a:schemeClr val="dk1"/>
                </a:solidFill>
              </a:rPr>
              <a:t>mais</a:t>
            </a:r>
            <a:r>
              <a:rPr lang="en" sz="1200">
                <a:solidFill>
                  <a:schemeClr val="dk1"/>
                </a:solidFill>
              </a:rPr>
              <a:t> </a:t>
            </a:r>
            <a:r>
              <a:rPr lang="en" sz="1200" err="1">
                <a:solidFill>
                  <a:schemeClr val="dk1"/>
                </a:solidFill>
              </a:rPr>
              <a:t>avoir</a:t>
            </a:r>
            <a:r>
              <a:rPr lang="en" sz="1200">
                <a:solidFill>
                  <a:schemeClr val="dk1"/>
                </a:solidFill>
              </a:rPr>
              <a:t> son propre </a:t>
            </a:r>
            <a:r>
              <a:rPr lang="en" sz="1200" err="1">
                <a:solidFill>
                  <a:schemeClr val="dk1"/>
                </a:solidFill>
              </a:rPr>
              <a:t>logiciel</a:t>
            </a:r>
            <a:r>
              <a:rPr lang="en" sz="1200">
                <a:solidFill>
                  <a:schemeClr val="dk1"/>
                </a:solidFill>
              </a:rPr>
              <a:t> </a:t>
            </a:r>
            <a:r>
              <a:rPr lang="en" sz="1200" err="1">
                <a:solidFill>
                  <a:schemeClr val="dk1"/>
                </a:solidFill>
              </a:rPr>
              <a:t>d'anti</a:t>
            </a:r>
            <a:r>
              <a:rPr lang="en" sz="1200">
                <a:solidFill>
                  <a:schemeClr val="dk1"/>
                </a:solidFill>
              </a:rPr>
              <a:t> virus </a:t>
            </a:r>
            <a:r>
              <a:rPr lang="en" sz="1200" err="1">
                <a:solidFill>
                  <a:schemeClr val="dk1"/>
                </a:solidFill>
              </a:rPr>
              <a:t>serait</a:t>
            </a:r>
            <a:r>
              <a:rPr lang="en" sz="1200">
                <a:solidFill>
                  <a:schemeClr val="dk1"/>
                </a:solidFill>
              </a:rPr>
              <a:t> </a:t>
            </a:r>
            <a:r>
              <a:rPr lang="en" sz="1200" err="1">
                <a:solidFill>
                  <a:schemeClr val="dk1"/>
                </a:solidFill>
              </a:rPr>
              <a:t>une</a:t>
            </a:r>
            <a:r>
              <a:rPr lang="en" sz="1200">
                <a:solidFill>
                  <a:schemeClr val="dk1"/>
                </a:solidFill>
              </a:rPr>
              <a:t> grand </a:t>
            </a:r>
            <a:r>
              <a:rPr lang="en" sz="1200" err="1">
                <a:solidFill>
                  <a:schemeClr val="dk1"/>
                </a:solidFill>
              </a:rPr>
              <a:t>fiérter</a:t>
            </a:r>
            <a:r>
              <a:rPr lang="en" sz="1200">
                <a:solidFill>
                  <a:schemeClr val="dk1"/>
                </a:solidFill>
              </a:rPr>
              <a:t> pour nous. </a:t>
            </a:r>
            <a:endParaRPr lang="en-US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4" name="Google Shape;304;p43"/>
          <p:cNvCxnSpPr/>
          <p:nvPr/>
        </p:nvCxnSpPr>
        <p:spPr>
          <a:xfrm>
            <a:off x="3235200" y="2186175"/>
            <a:ext cx="0" cy="1647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43"/>
          <p:cNvCxnSpPr/>
          <p:nvPr/>
        </p:nvCxnSpPr>
        <p:spPr>
          <a:xfrm>
            <a:off x="5908800" y="2186175"/>
            <a:ext cx="0" cy="1647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6" name="Google Shape;306;p43"/>
          <p:cNvGrpSpPr/>
          <p:nvPr/>
        </p:nvGrpSpPr>
        <p:grpSpPr>
          <a:xfrm>
            <a:off x="4249650" y="3516549"/>
            <a:ext cx="644700" cy="644700"/>
            <a:chOff x="4249650" y="3516549"/>
            <a:chExt cx="644700" cy="644700"/>
          </a:xfrm>
        </p:grpSpPr>
        <p:sp>
          <p:nvSpPr>
            <p:cNvPr id="307" name="Google Shape;307;p43"/>
            <p:cNvSpPr/>
            <p:nvPr/>
          </p:nvSpPr>
          <p:spPr>
            <a:xfrm>
              <a:off x="4249650" y="3516549"/>
              <a:ext cx="644700" cy="6447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8" name="Google Shape;308;p43"/>
            <p:cNvGrpSpPr/>
            <p:nvPr/>
          </p:nvGrpSpPr>
          <p:grpSpPr>
            <a:xfrm>
              <a:off x="4406312" y="3674544"/>
              <a:ext cx="331366" cy="328695"/>
              <a:chOff x="-5613150" y="3991275"/>
              <a:chExt cx="294600" cy="292225"/>
            </a:xfrm>
          </p:grpSpPr>
          <p:sp>
            <p:nvSpPr>
              <p:cNvPr id="309" name="Google Shape;309;p43"/>
              <p:cNvSpPr/>
              <p:nvPr/>
            </p:nvSpPr>
            <p:spPr>
              <a:xfrm>
                <a:off x="-5480050" y="4046400"/>
                <a:ext cx="2760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568" extrusionOk="0">
                    <a:moveTo>
                      <a:pt x="537" y="1"/>
                    </a:moveTo>
                    <a:lnTo>
                      <a:pt x="1" y="568"/>
                    </a:lnTo>
                    <a:lnTo>
                      <a:pt x="1104" y="568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43"/>
              <p:cNvSpPr/>
              <p:nvPr/>
            </p:nvSpPr>
            <p:spPr>
              <a:xfrm>
                <a:off x="-5531225" y="4042450"/>
                <a:ext cx="4412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726" extrusionOk="0">
                    <a:moveTo>
                      <a:pt x="693" y="1"/>
                    </a:moveTo>
                    <a:lnTo>
                      <a:pt x="0" y="726"/>
                    </a:lnTo>
                    <a:lnTo>
                      <a:pt x="1103" y="726"/>
                    </a:lnTo>
                    <a:lnTo>
                      <a:pt x="17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43"/>
              <p:cNvSpPr/>
              <p:nvPr/>
            </p:nvSpPr>
            <p:spPr>
              <a:xfrm>
                <a:off x="-5443025" y="4077125"/>
                <a:ext cx="417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639" extrusionOk="0">
                    <a:moveTo>
                      <a:pt x="694" y="0"/>
                    </a:moveTo>
                    <a:lnTo>
                      <a:pt x="1" y="1638"/>
                    </a:lnTo>
                    <a:lnTo>
                      <a:pt x="1" y="1638"/>
                    </a:lnTo>
                    <a:lnTo>
                      <a:pt x="16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43"/>
              <p:cNvSpPr/>
              <p:nvPr/>
            </p:nvSpPr>
            <p:spPr>
              <a:xfrm>
                <a:off x="-5487925" y="4077125"/>
                <a:ext cx="433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2175" extrusionOk="0">
                    <a:moveTo>
                      <a:pt x="1" y="0"/>
                    </a:moveTo>
                    <a:lnTo>
                      <a:pt x="852" y="2174"/>
                    </a:lnTo>
                    <a:lnTo>
                      <a:pt x="17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43"/>
              <p:cNvSpPr/>
              <p:nvPr/>
            </p:nvSpPr>
            <p:spPr>
              <a:xfrm>
                <a:off x="-5445375" y="4042450"/>
                <a:ext cx="4412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726" extrusionOk="0">
                    <a:moveTo>
                      <a:pt x="0" y="1"/>
                    </a:moveTo>
                    <a:lnTo>
                      <a:pt x="693" y="726"/>
                    </a:lnTo>
                    <a:lnTo>
                      <a:pt x="1764" y="726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43"/>
              <p:cNvSpPr/>
              <p:nvPr/>
            </p:nvSpPr>
            <p:spPr>
              <a:xfrm>
                <a:off x="-5531225" y="4077125"/>
                <a:ext cx="4175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1670" h="1639" extrusionOk="0">
                    <a:moveTo>
                      <a:pt x="0" y="0"/>
                    </a:moveTo>
                    <a:lnTo>
                      <a:pt x="1670" y="1638"/>
                    </a:lnTo>
                    <a:lnTo>
                      <a:pt x="97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43"/>
              <p:cNvSpPr/>
              <p:nvPr/>
            </p:nvSpPr>
            <p:spPr>
              <a:xfrm>
                <a:off x="-5613150" y="4198400"/>
                <a:ext cx="292225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11689" h="1356" extrusionOk="0">
                    <a:moveTo>
                      <a:pt x="1" y="1"/>
                    </a:moveTo>
                    <a:lnTo>
                      <a:pt x="1" y="347"/>
                    </a:lnTo>
                    <a:lnTo>
                      <a:pt x="32" y="347"/>
                    </a:lnTo>
                    <a:cubicBezTo>
                      <a:pt x="32" y="883"/>
                      <a:pt x="505" y="1356"/>
                      <a:pt x="1072" y="1356"/>
                    </a:cubicBezTo>
                    <a:lnTo>
                      <a:pt x="10681" y="1356"/>
                    </a:lnTo>
                    <a:cubicBezTo>
                      <a:pt x="11216" y="1356"/>
                      <a:pt x="11689" y="883"/>
                      <a:pt x="11689" y="347"/>
                    </a:cubicBezTo>
                    <a:lnTo>
                      <a:pt x="116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43"/>
              <p:cNvSpPr/>
              <p:nvPr/>
            </p:nvSpPr>
            <p:spPr>
              <a:xfrm>
                <a:off x="-5610775" y="3991275"/>
                <a:ext cx="292225" cy="189050"/>
              </a:xfrm>
              <a:custGeom>
                <a:avLst/>
                <a:gdLst/>
                <a:ahLst/>
                <a:cxnLst/>
                <a:rect l="l" t="t" r="r" b="b"/>
                <a:pathLst>
                  <a:path w="11689" h="7562" extrusionOk="0">
                    <a:moveTo>
                      <a:pt x="7813" y="1386"/>
                    </a:moveTo>
                    <a:cubicBezTo>
                      <a:pt x="7908" y="1386"/>
                      <a:pt x="8034" y="1418"/>
                      <a:pt x="8065" y="1512"/>
                    </a:cubicBezTo>
                    <a:cubicBezTo>
                      <a:pt x="8128" y="1575"/>
                      <a:pt x="9483" y="2867"/>
                      <a:pt x="9515" y="2993"/>
                    </a:cubicBezTo>
                    <a:cubicBezTo>
                      <a:pt x="9578" y="3088"/>
                      <a:pt x="9578" y="3214"/>
                      <a:pt x="9452" y="3340"/>
                    </a:cubicBezTo>
                    <a:lnTo>
                      <a:pt x="6018" y="6774"/>
                    </a:lnTo>
                    <a:cubicBezTo>
                      <a:pt x="5943" y="6848"/>
                      <a:pt x="5862" y="6880"/>
                      <a:pt x="5783" y="6880"/>
                    </a:cubicBezTo>
                    <a:cubicBezTo>
                      <a:pt x="5696" y="6880"/>
                      <a:pt x="5612" y="6840"/>
                      <a:pt x="5545" y="6774"/>
                    </a:cubicBezTo>
                    <a:lnTo>
                      <a:pt x="2111" y="3340"/>
                    </a:lnTo>
                    <a:cubicBezTo>
                      <a:pt x="2001" y="3230"/>
                      <a:pt x="1987" y="2976"/>
                      <a:pt x="2027" y="2976"/>
                    </a:cubicBezTo>
                    <a:cubicBezTo>
                      <a:pt x="2033" y="2976"/>
                      <a:pt x="2040" y="2981"/>
                      <a:pt x="2048" y="2993"/>
                    </a:cubicBezTo>
                    <a:cubicBezTo>
                      <a:pt x="2048" y="2962"/>
                      <a:pt x="2079" y="2930"/>
                      <a:pt x="2111" y="2867"/>
                    </a:cubicBezTo>
                    <a:lnTo>
                      <a:pt x="3497" y="1512"/>
                    </a:lnTo>
                    <a:cubicBezTo>
                      <a:pt x="3560" y="1418"/>
                      <a:pt x="3655" y="1386"/>
                      <a:pt x="3718" y="1386"/>
                    </a:cubicBezTo>
                    <a:close/>
                    <a:moveTo>
                      <a:pt x="1008" y="0"/>
                    </a:moveTo>
                    <a:cubicBezTo>
                      <a:pt x="473" y="0"/>
                      <a:pt x="0" y="473"/>
                      <a:pt x="0" y="1040"/>
                    </a:cubicBezTo>
                    <a:lnTo>
                      <a:pt x="0" y="7561"/>
                    </a:lnTo>
                    <a:lnTo>
                      <a:pt x="11689" y="7561"/>
                    </a:lnTo>
                    <a:lnTo>
                      <a:pt x="11689" y="1040"/>
                    </a:lnTo>
                    <a:cubicBezTo>
                      <a:pt x="11657" y="473"/>
                      <a:pt x="11184" y="0"/>
                      <a:pt x="106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43"/>
              <p:cNvSpPr/>
              <p:nvPr/>
            </p:nvSpPr>
            <p:spPr>
              <a:xfrm>
                <a:off x="-5546975" y="4250400"/>
                <a:ext cx="160700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6428" h="1324" extrusionOk="0">
                    <a:moveTo>
                      <a:pt x="1544" y="0"/>
                    </a:moveTo>
                    <a:lnTo>
                      <a:pt x="1386" y="662"/>
                    </a:lnTo>
                    <a:lnTo>
                      <a:pt x="473" y="662"/>
                    </a:lnTo>
                    <a:cubicBezTo>
                      <a:pt x="32" y="662"/>
                      <a:pt x="0" y="1323"/>
                      <a:pt x="473" y="1323"/>
                    </a:cubicBezTo>
                    <a:lnTo>
                      <a:pt x="5955" y="1323"/>
                    </a:lnTo>
                    <a:cubicBezTo>
                      <a:pt x="6427" y="1323"/>
                      <a:pt x="6427" y="662"/>
                      <a:pt x="5986" y="662"/>
                    </a:cubicBezTo>
                    <a:lnTo>
                      <a:pt x="5072" y="662"/>
                    </a:lnTo>
                    <a:lnTo>
                      <a:pt x="49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8" name="Google Shape;318;p43"/>
          <p:cNvGrpSpPr/>
          <p:nvPr/>
        </p:nvGrpSpPr>
        <p:grpSpPr>
          <a:xfrm>
            <a:off x="1576050" y="1853650"/>
            <a:ext cx="644700" cy="644700"/>
            <a:chOff x="1576050" y="1853650"/>
            <a:chExt cx="644700" cy="644700"/>
          </a:xfrm>
        </p:grpSpPr>
        <p:sp>
          <p:nvSpPr>
            <p:cNvPr id="319" name="Google Shape;319;p43"/>
            <p:cNvSpPr/>
            <p:nvPr/>
          </p:nvSpPr>
          <p:spPr>
            <a:xfrm>
              <a:off x="1576050" y="1853650"/>
              <a:ext cx="644700" cy="6447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0" name="Google Shape;320;p43"/>
            <p:cNvGrpSpPr/>
            <p:nvPr/>
          </p:nvGrpSpPr>
          <p:grpSpPr>
            <a:xfrm>
              <a:off x="1733606" y="2012194"/>
              <a:ext cx="329595" cy="327598"/>
              <a:chOff x="-6689825" y="3992050"/>
              <a:chExt cx="293025" cy="291250"/>
            </a:xfrm>
          </p:grpSpPr>
          <p:sp>
            <p:nvSpPr>
              <p:cNvPr id="321" name="Google Shape;321;p43"/>
              <p:cNvSpPr/>
              <p:nvPr/>
            </p:nvSpPr>
            <p:spPr>
              <a:xfrm>
                <a:off x="-6547275" y="3992050"/>
                <a:ext cx="30750" cy="65400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2616" extrusionOk="0">
                    <a:moveTo>
                      <a:pt x="1229" y="1"/>
                    </a:moveTo>
                    <a:cubicBezTo>
                      <a:pt x="757" y="379"/>
                      <a:pt x="284" y="1355"/>
                      <a:pt x="1" y="2616"/>
                    </a:cubicBezTo>
                    <a:lnTo>
                      <a:pt x="1229" y="2616"/>
                    </a:lnTo>
                    <a:lnTo>
                      <a:pt x="12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43"/>
              <p:cNvSpPr/>
              <p:nvPr/>
            </p:nvSpPr>
            <p:spPr>
              <a:xfrm>
                <a:off x="-6547275" y="4143275"/>
                <a:ext cx="30750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2584" extrusionOk="0">
                    <a:moveTo>
                      <a:pt x="1" y="1"/>
                    </a:moveTo>
                    <a:cubicBezTo>
                      <a:pt x="284" y="1261"/>
                      <a:pt x="757" y="2237"/>
                      <a:pt x="1229" y="2584"/>
                    </a:cubicBezTo>
                    <a:lnTo>
                      <a:pt x="12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43"/>
              <p:cNvSpPr/>
              <p:nvPr/>
            </p:nvSpPr>
            <p:spPr>
              <a:xfrm>
                <a:off x="-6551200" y="4073975"/>
                <a:ext cx="3467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2048" extrusionOk="0">
                    <a:moveTo>
                      <a:pt x="63" y="0"/>
                    </a:moveTo>
                    <a:cubicBezTo>
                      <a:pt x="0" y="725"/>
                      <a:pt x="0" y="1355"/>
                      <a:pt x="63" y="2048"/>
                    </a:cubicBezTo>
                    <a:lnTo>
                      <a:pt x="1386" y="2048"/>
                    </a:lnTo>
                    <a:lnTo>
                      <a:pt x="13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43"/>
              <p:cNvSpPr/>
              <p:nvPr/>
            </p:nvSpPr>
            <p:spPr>
              <a:xfrm>
                <a:off x="-6475600" y="3994425"/>
                <a:ext cx="70125" cy="630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521" extrusionOk="0">
                    <a:moveTo>
                      <a:pt x="1" y="0"/>
                    </a:moveTo>
                    <a:cubicBezTo>
                      <a:pt x="442" y="630"/>
                      <a:pt x="757" y="1512"/>
                      <a:pt x="946" y="2521"/>
                    </a:cubicBezTo>
                    <a:lnTo>
                      <a:pt x="2805" y="2521"/>
                    </a:lnTo>
                    <a:cubicBezTo>
                      <a:pt x="2301" y="1292"/>
                      <a:pt x="1261" y="347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43"/>
              <p:cNvSpPr/>
              <p:nvPr/>
            </p:nvSpPr>
            <p:spPr>
              <a:xfrm>
                <a:off x="-6449600" y="4073975"/>
                <a:ext cx="5280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2048" extrusionOk="0">
                    <a:moveTo>
                      <a:pt x="0" y="0"/>
                    </a:moveTo>
                    <a:cubicBezTo>
                      <a:pt x="63" y="725"/>
                      <a:pt x="63" y="1355"/>
                      <a:pt x="0" y="2048"/>
                    </a:cubicBezTo>
                    <a:lnTo>
                      <a:pt x="1954" y="2048"/>
                    </a:lnTo>
                    <a:cubicBezTo>
                      <a:pt x="2048" y="1733"/>
                      <a:pt x="2080" y="1386"/>
                      <a:pt x="2080" y="1040"/>
                    </a:cubicBezTo>
                    <a:cubicBezTo>
                      <a:pt x="2111" y="662"/>
                      <a:pt x="2048" y="347"/>
                      <a:pt x="19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43"/>
              <p:cNvSpPr/>
              <p:nvPr/>
            </p:nvSpPr>
            <p:spPr>
              <a:xfrm>
                <a:off x="-6500000" y="3992050"/>
                <a:ext cx="30725" cy="6540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2616" extrusionOk="0">
                    <a:moveTo>
                      <a:pt x="0" y="1"/>
                    </a:moveTo>
                    <a:lnTo>
                      <a:pt x="0" y="2616"/>
                    </a:lnTo>
                    <a:lnTo>
                      <a:pt x="1229" y="2616"/>
                    </a:lnTo>
                    <a:cubicBezTo>
                      <a:pt x="977" y="1355"/>
                      <a:pt x="473" y="379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43"/>
              <p:cNvSpPr/>
              <p:nvPr/>
            </p:nvSpPr>
            <p:spPr>
              <a:xfrm>
                <a:off x="-6500000" y="4143275"/>
                <a:ext cx="30725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2584" extrusionOk="0">
                    <a:moveTo>
                      <a:pt x="0" y="1"/>
                    </a:moveTo>
                    <a:lnTo>
                      <a:pt x="0" y="2584"/>
                    </a:lnTo>
                    <a:cubicBezTo>
                      <a:pt x="473" y="2237"/>
                      <a:pt x="945" y="1261"/>
                      <a:pt x="12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43"/>
              <p:cNvSpPr/>
              <p:nvPr/>
            </p:nvSpPr>
            <p:spPr>
              <a:xfrm>
                <a:off x="-6689825" y="4141700"/>
                <a:ext cx="149675" cy="141600"/>
              </a:xfrm>
              <a:custGeom>
                <a:avLst/>
                <a:gdLst/>
                <a:ahLst/>
                <a:cxnLst/>
                <a:rect l="l" t="t" r="r" b="b"/>
                <a:pathLst>
                  <a:path w="5987" h="5664" extrusionOk="0">
                    <a:moveTo>
                      <a:pt x="3182" y="1"/>
                    </a:moveTo>
                    <a:cubicBezTo>
                      <a:pt x="3371" y="442"/>
                      <a:pt x="3623" y="851"/>
                      <a:pt x="3938" y="1198"/>
                    </a:cubicBezTo>
                    <a:lnTo>
                      <a:pt x="3088" y="2017"/>
                    </a:lnTo>
                    <a:cubicBezTo>
                      <a:pt x="2946" y="1946"/>
                      <a:pt x="2791" y="1911"/>
                      <a:pt x="2638" y="1911"/>
                    </a:cubicBezTo>
                    <a:cubicBezTo>
                      <a:pt x="2382" y="1911"/>
                      <a:pt x="2131" y="2009"/>
                      <a:pt x="1954" y="2206"/>
                    </a:cubicBezTo>
                    <a:lnTo>
                      <a:pt x="378" y="3907"/>
                    </a:lnTo>
                    <a:cubicBezTo>
                      <a:pt x="0" y="4317"/>
                      <a:pt x="0" y="4978"/>
                      <a:pt x="378" y="5356"/>
                    </a:cubicBezTo>
                    <a:cubicBezTo>
                      <a:pt x="583" y="5561"/>
                      <a:pt x="851" y="5664"/>
                      <a:pt x="1115" y="5664"/>
                    </a:cubicBezTo>
                    <a:cubicBezTo>
                      <a:pt x="1379" y="5664"/>
                      <a:pt x="1639" y="5561"/>
                      <a:pt x="1828" y="5356"/>
                    </a:cubicBezTo>
                    <a:lnTo>
                      <a:pt x="3403" y="3687"/>
                    </a:lnTo>
                    <a:cubicBezTo>
                      <a:pt x="3718" y="3372"/>
                      <a:pt x="3781" y="2899"/>
                      <a:pt x="3623" y="2521"/>
                    </a:cubicBezTo>
                    <a:lnTo>
                      <a:pt x="4443" y="1702"/>
                    </a:lnTo>
                    <a:cubicBezTo>
                      <a:pt x="4821" y="2111"/>
                      <a:pt x="5388" y="2426"/>
                      <a:pt x="5986" y="2584"/>
                    </a:cubicBezTo>
                    <a:cubicBezTo>
                      <a:pt x="5545" y="1954"/>
                      <a:pt x="5230" y="1040"/>
                      <a:pt x="50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43"/>
              <p:cNvSpPr/>
              <p:nvPr/>
            </p:nvSpPr>
            <p:spPr>
              <a:xfrm>
                <a:off x="-6475600" y="4141700"/>
                <a:ext cx="70125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584" extrusionOk="0">
                    <a:moveTo>
                      <a:pt x="946" y="1"/>
                    </a:moveTo>
                    <a:cubicBezTo>
                      <a:pt x="757" y="1040"/>
                      <a:pt x="442" y="1954"/>
                      <a:pt x="1" y="2584"/>
                    </a:cubicBezTo>
                    <a:cubicBezTo>
                      <a:pt x="1261" y="2174"/>
                      <a:pt x="2301" y="1229"/>
                      <a:pt x="280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43"/>
              <p:cNvSpPr/>
              <p:nvPr/>
            </p:nvSpPr>
            <p:spPr>
              <a:xfrm>
                <a:off x="-6618950" y="4073975"/>
                <a:ext cx="5202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2048" extrusionOk="0">
                    <a:moveTo>
                      <a:pt x="95" y="0"/>
                    </a:moveTo>
                    <a:cubicBezTo>
                      <a:pt x="32" y="315"/>
                      <a:pt x="1" y="662"/>
                      <a:pt x="1" y="1040"/>
                    </a:cubicBezTo>
                    <a:cubicBezTo>
                      <a:pt x="1" y="1386"/>
                      <a:pt x="32" y="1733"/>
                      <a:pt x="95" y="2048"/>
                    </a:cubicBezTo>
                    <a:lnTo>
                      <a:pt x="2080" y="2048"/>
                    </a:lnTo>
                    <a:cubicBezTo>
                      <a:pt x="1986" y="1355"/>
                      <a:pt x="1986" y="725"/>
                      <a:pt x="20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43"/>
              <p:cNvSpPr/>
              <p:nvPr/>
            </p:nvSpPr>
            <p:spPr>
              <a:xfrm>
                <a:off x="-6610275" y="3992850"/>
                <a:ext cx="70125" cy="630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521" extrusionOk="0">
                    <a:moveTo>
                      <a:pt x="2804" y="0"/>
                    </a:moveTo>
                    <a:lnTo>
                      <a:pt x="2804" y="0"/>
                    </a:lnTo>
                    <a:cubicBezTo>
                      <a:pt x="1544" y="410"/>
                      <a:pt x="504" y="1355"/>
                      <a:pt x="0" y="2521"/>
                    </a:cubicBezTo>
                    <a:lnTo>
                      <a:pt x="1859" y="2521"/>
                    </a:lnTo>
                    <a:cubicBezTo>
                      <a:pt x="2017" y="1575"/>
                      <a:pt x="2363" y="693"/>
                      <a:pt x="28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43"/>
              <p:cNvSpPr/>
              <p:nvPr/>
            </p:nvSpPr>
            <p:spPr>
              <a:xfrm>
                <a:off x="-6500000" y="4073975"/>
                <a:ext cx="354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048" extrusionOk="0">
                    <a:moveTo>
                      <a:pt x="0" y="0"/>
                    </a:moveTo>
                    <a:lnTo>
                      <a:pt x="0" y="2048"/>
                    </a:lnTo>
                    <a:lnTo>
                      <a:pt x="1292" y="2048"/>
                    </a:lnTo>
                    <a:cubicBezTo>
                      <a:pt x="1418" y="1355"/>
                      <a:pt x="1418" y="725"/>
                      <a:pt x="12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3" name="Google Shape;333;p43"/>
          <p:cNvGrpSpPr/>
          <p:nvPr/>
        </p:nvGrpSpPr>
        <p:grpSpPr>
          <a:xfrm>
            <a:off x="6923250" y="1855160"/>
            <a:ext cx="644700" cy="644700"/>
            <a:chOff x="6923250" y="1855160"/>
            <a:chExt cx="644700" cy="644700"/>
          </a:xfrm>
        </p:grpSpPr>
        <p:sp>
          <p:nvSpPr>
            <p:cNvPr id="334" name="Google Shape;334;p43"/>
            <p:cNvSpPr/>
            <p:nvPr/>
          </p:nvSpPr>
          <p:spPr>
            <a:xfrm>
              <a:off x="6923250" y="1855160"/>
              <a:ext cx="644700" cy="6447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5" name="Google Shape;335;p43"/>
            <p:cNvGrpSpPr/>
            <p:nvPr/>
          </p:nvGrpSpPr>
          <p:grpSpPr>
            <a:xfrm>
              <a:off x="7080796" y="2013156"/>
              <a:ext cx="330494" cy="328723"/>
              <a:chOff x="-3031325" y="3597450"/>
              <a:chExt cx="293825" cy="292250"/>
            </a:xfrm>
          </p:grpSpPr>
          <p:sp>
            <p:nvSpPr>
              <p:cNvPr id="336" name="Google Shape;336;p43"/>
              <p:cNvSpPr/>
              <p:nvPr/>
            </p:nvSpPr>
            <p:spPr>
              <a:xfrm>
                <a:off x="-3029750" y="3597450"/>
                <a:ext cx="292250" cy="67775"/>
              </a:xfrm>
              <a:custGeom>
                <a:avLst/>
                <a:gdLst/>
                <a:ahLst/>
                <a:cxnLst/>
                <a:rect l="l" t="t" r="r" b="b"/>
                <a:pathLst>
                  <a:path w="11690" h="2711" extrusionOk="0">
                    <a:moveTo>
                      <a:pt x="1702" y="1387"/>
                    </a:moveTo>
                    <a:cubicBezTo>
                      <a:pt x="1891" y="1387"/>
                      <a:pt x="2049" y="1545"/>
                      <a:pt x="2049" y="1734"/>
                    </a:cubicBezTo>
                    <a:cubicBezTo>
                      <a:pt x="2049" y="1923"/>
                      <a:pt x="1891" y="2080"/>
                      <a:pt x="1702" y="2080"/>
                    </a:cubicBezTo>
                    <a:cubicBezTo>
                      <a:pt x="1513" y="2080"/>
                      <a:pt x="1356" y="1923"/>
                      <a:pt x="1356" y="1734"/>
                    </a:cubicBezTo>
                    <a:cubicBezTo>
                      <a:pt x="1356" y="1545"/>
                      <a:pt x="1513" y="1387"/>
                      <a:pt x="1702" y="1387"/>
                    </a:cubicBezTo>
                    <a:close/>
                    <a:moveTo>
                      <a:pt x="3120" y="1387"/>
                    </a:moveTo>
                    <a:cubicBezTo>
                      <a:pt x="3309" y="1387"/>
                      <a:pt x="3466" y="1545"/>
                      <a:pt x="3466" y="1734"/>
                    </a:cubicBezTo>
                    <a:cubicBezTo>
                      <a:pt x="3466" y="1923"/>
                      <a:pt x="3309" y="2080"/>
                      <a:pt x="3120" y="2080"/>
                    </a:cubicBezTo>
                    <a:cubicBezTo>
                      <a:pt x="2931" y="2080"/>
                      <a:pt x="2773" y="1923"/>
                      <a:pt x="2773" y="1734"/>
                    </a:cubicBezTo>
                    <a:cubicBezTo>
                      <a:pt x="2773" y="1545"/>
                      <a:pt x="2931" y="1387"/>
                      <a:pt x="3120" y="1387"/>
                    </a:cubicBezTo>
                    <a:close/>
                    <a:moveTo>
                      <a:pt x="9985" y="1417"/>
                    </a:moveTo>
                    <a:cubicBezTo>
                      <a:pt x="10400" y="1417"/>
                      <a:pt x="10449" y="2080"/>
                      <a:pt x="9956" y="2080"/>
                    </a:cubicBezTo>
                    <a:lnTo>
                      <a:pt x="5861" y="2080"/>
                    </a:lnTo>
                    <a:cubicBezTo>
                      <a:pt x="5451" y="2080"/>
                      <a:pt x="5388" y="1418"/>
                      <a:pt x="5861" y="1418"/>
                    </a:cubicBezTo>
                    <a:lnTo>
                      <a:pt x="9956" y="1418"/>
                    </a:lnTo>
                    <a:cubicBezTo>
                      <a:pt x="9966" y="1418"/>
                      <a:pt x="9976" y="1417"/>
                      <a:pt x="9985" y="1417"/>
                    </a:cubicBezTo>
                    <a:close/>
                    <a:moveTo>
                      <a:pt x="1041" y="1"/>
                    </a:moveTo>
                    <a:cubicBezTo>
                      <a:pt x="473" y="1"/>
                      <a:pt x="1" y="473"/>
                      <a:pt x="1" y="1040"/>
                    </a:cubicBezTo>
                    <a:lnTo>
                      <a:pt x="1" y="2710"/>
                    </a:lnTo>
                    <a:lnTo>
                      <a:pt x="11689" y="2710"/>
                    </a:lnTo>
                    <a:lnTo>
                      <a:pt x="11689" y="1040"/>
                    </a:lnTo>
                    <a:cubicBezTo>
                      <a:pt x="11658" y="473"/>
                      <a:pt x="11248" y="1"/>
                      <a:pt x="106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43"/>
              <p:cNvSpPr/>
              <p:nvPr/>
            </p:nvSpPr>
            <p:spPr>
              <a:xfrm>
                <a:off x="-3031325" y="3687250"/>
                <a:ext cx="292250" cy="153600"/>
              </a:xfrm>
              <a:custGeom>
                <a:avLst/>
                <a:gdLst/>
                <a:ahLst/>
                <a:cxnLst/>
                <a:rect l="l" t="t" r="r" b="b"/>
                <a:pathLst>
                  <a:path w="11690" h="6144" extrusionOk="0">
                    <a:moveTo>
                      <a:pt x="1" y="0"/>
                    </a:moveTo>
                    <a:lnTo>
                      <a:pt x="1" y="5104"/>
                    </a:lnTo>
                    <a:lnTo>
                      <a:pt x="64" y="5104"/>
                    </a:lnTo>
                    <a:cubicBezTo>
                      <a:pt x="64" y="5671"/>
                      <a:pt x="536" y="6144"/>
                      <a:pt x="1104" y="6144"/>
                    </a:cubicBezTo>
                    <a:lnTo>
                      <a:pt x="4475" y="6144"/>
                    </a:lnTo>
                    <a:cubicBezTo>
                      <a:pt x="4317" y="5671"/>
                      <a:pt x="4223" y="5199"/>
                      <a:pt x="4223" y="4695"/>
                    </a:cubicBezTo>
                    <a:lnTo>
                      <a:pt x="4223" y="2395"/>
                    </a:lnTo>
                    <a:cubicBezTo>
                      <a:pt x="4223" y="1790"/>
                      <a:pt x="4686" y="1366"/>
                      <a:pt x="5227" y="1366"/>
                    </a:cubicBezTo>
                    <a:cubicBezTo>
                      <a:pt x="5362" y="1366"/>
                      <a:pt x="5502" y="1393"/>
                      <a:pt x="5640" y="1450"/>
                    </a:cubicBezTo>
                    <a:cubicBezTo>
                      <a:pt x="5735" y="1481"/>
                      <a:pt x="5861" y="1544"/>
                      <a:pt x="5987" y="1544"/>
                    </a:cubicBezTo>
                    <a:cubicBezTo>
                      <a:pt x="6144" y="1544"/>
                      <a:pt x="6365" y="1450"/>
                      <a:pt x="6900" y="977"/>
                    </a:cubicBezTo>
                    <a:cubicBezTo>
                      <a:pt x="7090" y="788"/>
                      <a:pt x="7349" y="693"/>
                      <a:pt x="7613" y="693"/>
                    </a:cubicBezTo>
                    <a:cubicBezTo>
                      <a:pt x="7877" y="693"/>
                      <a:pt x="8145" y="788"/>
                      <a:pt x="8350" y="977"/>
                    </a:cubicBezTo>
                    <a:cubicBezTo>
                      <a:pt x="8822" y="1450"/>
                      <a:pt x="9106" y="1544"/>
                      <a:pt x="9263" y="1544"/>
                    </a:cubicBezTo>
                    <a:cubicBezTo>
                      <a:pt x="9358" y="1544"/>
                      <a:pt x="9484" y="1481"/>
                      <a:pt x="9610" y="1450"/>
                    </a:cubicBezTo>
                    <a:cubicBezTo>
                      <a:pt x="9742" y="1393"/>
                      <a:pt x="9878" y="1366"/>
                      <a:pt x="10011" y="1366"/>
                    </a:cubicBezTo>
                    <a:cubicBezTo>
                      <a:pt x="10544" y="1366"/>
                      <a:pt x="11028" y="1790"/>
                      <a:pt x="11028" y="2395"/>
                    </a:cubicBezTo>
                    <a:lnTo>
                      <a:pt x="11028" y="4695"/>
                    </a:lnTo>
                    <a:cubicBezTo>
                      <a:pt x="11028" y="5199"/>
                      <a:pt x="10933" y="5671"/>
                      <a:pt x="10744" y="6144"/>
                    </a:cubicBezTo>
                    <a:cubicBezTo>
                      <a:pt x="11248" y="6112"/>
                      <a:pt x="11689" y="5671"/>
                      <a:pt x="11689" y="5104"/>
                    </a:cubicBezTo>
                    <a:lnTo>
                      <a:pt x="1168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43"/>
              <p:cNvSpPr/>
              <p:nvPr/>
            </p:nvSpPr>
            <p:spPr>
              <a:xfrm>
                <a:off x="-2908450" y="3724275"/>
                <a:ext cx="59900" cy="164625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585" extrusionOk="0">
                    <a:moveTo>
                      <a:pt x="2395" y="0"/>
                    </a:moveTo>
                    <a:cubicBezTo>
                      <a:pt x="1904" y="491"/>
                      <a:pt x="1500" y="721"/>
                      <a:pt x="1085" y="721"/>
                    </a:cubicBezTo>
                    <a:cubicBezTo>
                      <a:pt x="887" y="721"/>
                      <a:pt x="687" y="669"/>
                      <a:pt x="473" y="567"/>
                    </a:cubicBezTo>
                    <a:cubicBezTo>
                      <a:pt x="423" y="548"/>
                      <a:pt x="374" y="539"/>
                      <a:pt x="327" y="539"/>
                    </a:cubicBezTo>
                    <a:cubicBezTo>
                      <a:pt x="142" y="539"/>
                      <a:pt x="1" y="681"/>
                      <a:pt x="1" y="882"/>
                    </a:cubicBezTo>
                    <a:lnTo>
                      <a:pt x="1" y="3214"/>
                    </a:lnTo>
                    <a:cubicBezTo>
                      <a:pt x="1" y="3718"/>
                      <a:pt x="127" y="4222"/>
                      <a:pt x="316" y="4663"/>
                    </a:cubicBezTo>
                    <a:cubicBezTo>
                      <a:pt x="725" y="5513"/>
                      <a:pt x="1387" y="6238"/>
                      <a:pt x="2395" y="6585"/>
                    </a:cubicBezTo>
                    <a:lnTo>
                      <a:pt x="239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43"/>
              <p:cNvSpPr/>
              <p:nvPr/>
            </p:nvSpPr>
            <p:spPr>
              <a:xfrm>
                <a:off x="-2831250" y="3725850"/>
                <a:ext cx="59875" cy="163850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6554" extrusionOk="0">
                    <a:moveTo>
                      <a:pt x="0" y="0"/>
                    </a:moveTo>
                    <a:lnTo>
                      <a:pt x="0" y="6553"/>
                    </a:lnTo>
                    <a:cubicBezTo>
                      <a:pt x="1008" y="6175"/>
                      <a:pt x="1670" y="5450"/>
                      <a:pt x="2079" y="4631"/>
                    </a:cubicBezTo>
                    <a:cubicBezTo>
                      <a:pt x="2269" y="4159"/>
                      <a:pt x="2395" y="3686"/>
                      <a:pt x="2395" y="3182"/>
                    </a:cubicBezTo>
                    <a:lnTo>
                      <a:pt x="2395" y="851"/>
                    </a:lnTo>
                    <a:cubicBezTo>
                      <a:pt x="2395" y="623"/>
                      <a:pt x="2212" y="477"/>
                      <a:pt x="2042" y="477"/>
                    </a:cubicBezTo>
                    <a:cubicBezTo>
                      <a:pt x="2000" y="477"/>
                      <a:pt x="1959" y="485"/>
                      <a:pt x="1922" y="504"/>
                    </a:cubicBezTo>
                    <a:cubicBezTo>
                      <a:pt x="1704" y="598"/>
                      <a:pt x="1496" y="647"/>
                      <a:pt x="1291" y="647"/>
                    </a:cubicBezTo>
                    <a:cubicBezTo>
                      <a:pt x="873" y="647"/>
                      <a:pt x="465" y="44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Valeurs</a:t>
            </a:r>
            <a:r>
              <a:rPr lang="en"/>
              <a:t> de </a:t>
            </a:r>
            <a:r>
              <a:rPr lang="en" err="1"/>
              <a:t>notre</a:t>
            </a:r>
            <a:r>
              <a:rPr lang="en"/>
              <a:t> </a:t>
            </a:r>
            <a:r>
              <a:rPr lang="en" err="1"/>
              <a:t>entreprise</a:t>
            </a:r>
            <a:r>
              <a:rPr lang="en"/>
              <a:t>.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D41CD5-0D39-C96B-5256-78AD8E72908F}"/>
              </a:ext>
            </a:extLst>
          </p:cNvPr>
          <p:cNvSpPr txBox="1"/>
          <p:nvPr/>
        </p:nvSpPr>
        <p:spPr>
          <a:xfrm>
            <a:off x="762000" y="1175265"/>
            <a:ext cx="318051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br>
              <a:rPr lang="en-US" sz="2000">
                <a:latin typeface="Roboto Condensed Light"/>
              </a:rPr>
            </a:br>
            <a:r>
              <a:rPr lang="en-US" sz="2000">
                <a:latin typeface="Roboto Condensed Light"/>
              </a:rPr>
              <a:t>Le respect des engagements</a:t>
            </a:r>
            <a:br>
              <a:rPr lang="en-US" sz="2000">
                <a:latin typeface="Roboto Condensed Light"/>
              </a:rPr>
            </a:br>
            <a:endParaRPr lang="en-US" sz="2000">
              <a:latin typeface="Roboto Condensed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6EC5E2-96D4-36C4-1229-8499B9674E3B}"/>
              </a:ext>
            </a:extLst>
          </p:cNvPr>
          <p:cNvSpPr txBox="1"/>
          <p:nvPr/>
        </p:nvSpPr>
        <p:spPr>
          <a:xfrm>
            <a:off x="1051718" y="2567781"/>
            <a:ext cx="259953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Roboto Condensed Light"/>
              </a:rPr>
              <a:t>- </a:t>
            </a:r>
            <a:r>
              <a:rPr lang="en-US" sz="2000" err="1">
                <a:latin typeface="Roboto Condensed Light"/>
              </a:rPr>
              <a:t>Réactivité</a:t>
            </a:r>
            <a:endParaRPr lang="en-US" sz="2000">
              <a:latin typeface="Roboto Condensed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464CC4-8144-7CD8-DEBC-76DE23BB974E}"/>
              </a:ext>
            </a:extLst>
          </p:cNvPr>
          <p:cNvSpPr txBox="1"/>
          <p:nvPr/>
        </p:nvSpPr>
        <p:spPr>
          <a:xfrm>
            <a:off x="1226343" y="3823890"/>
            <a:ext cx="226218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Roboto Condensed Light"/>
              </a:rPr>
              <a:t>- Innovation. </a:t>
            </a:r>
            <a:endParaRPr lang="en-US"/>
          </a:p>
        </p:txBody>
      </p:sp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FF8C0F91-4C1F-2935-20A6-B4D5EE790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900" y="2295525"/>
            <a:ext cx="949325" cy="949325"/>
          </a:xfrm>
          <a:prstGeom prst="rect">
            <a:avLst/>
          </a:prstGeom>
        </p:spPr>
      </p:pic>
      <p:pic>
        <p:nvPicPr>
          <p:cNvPr id="6" name="Picture 6" descr="A picture containing person, suit, indoor, necktie&#10;&#10;Description automatically generated">
            <a:extLst>
              <a:ext uri="{FF2B5EF4-FFF2-40B4-BE49-F238E27FC236}">
                <a16:creationId xmlns:a16="http://schemas.microsoft.com/office/drawing/2014/main" id="{E6206C83-063C-47FE-6E58-A5671738F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525" y="1069975"/>
            <a:ext cx="949325" cy="955675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84D47FD-035E-237B-FDB1-396BE86CE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6524" y="3546970"/>
            <a:ext cx="949326" cy="95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58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4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Gestion / Administration</a:t>
            </a:r>
            <a:endParaRPr lang="en-US"/>
          </a:p>
        </p:txBody>
      </p:sp>
      <p:sp>
        <p:nvSpPr>
          <p:cNvPr id="345" name="Google Shape;345;p44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err="1"/>
              <a:t>Présentation</a:t>
            </a:r>
            <a:r>
              <a:rPr lang="en"/>
              <a:t> de </a:t>
            </a:r>
            <a:r>
              <a:rPr lang="en" err="1"/>
              <a:t>notre</a:t>
            </a:r>
            <a:r>
              <a:rPr lang="en"/>
              <a:t> </a:t>
            </a:r>
            <a:r>
              <a:rPr lang="en" err="1"/>
              <a:t>équipe</a:t>
            </a:r>
            <a:endParaRPr lang="en-US" err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4"/>
          <p:cNvSpPr txBox="1">
            <a:spLocks noGrp="1"/>
          </p:cNvSpPr>
          <p:nvPr>
            <p:ph type="title" idx="2"/>
          </p:nvPr>
        </p:nvSpPr>
        <p:spPr>
          <a:xfrm flipH="1">
            <a:off x="4970943" y="970819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347" name="Google Shape;347;p44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8" name="Google Shape;348;p44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349" name="Google Shape;349;p44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4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4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4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4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44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Équipe</a:t>
            </a:r>
            <a:r>
              <a:rPr lang="en"/>
              <a:t> technique</a:t>
            </a:r>
            <a:endParaRPr lang="en-US"/>
          </a:p>
        </p:txBody>
      </p:sp>
      <p:sp>
        <p:nvSpPr>
          <p:cNvPr id="451" name="Google Shape;451;p49"/>
          <p:cNvSpPr txBox="1">
            <a:spLocks noGrp="1"/>
          </p:cNvSpPr>
          <p:nvPr>
            <p:ph type="ctrTitle" idx="7"/>
          </p:nvPr>
        </p:nvSpPr>
        <p:spPr>
          <a:xfrm>
            <a:off x="4604586" y="3570573"/>
            <a:ext cx="2235811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HAMAOUNDE Ibrahima</a:t>
            </a:r>
          </a:p>
        </p:txBody>
      </p:sp>
      <p:sp>
        <p:nvSpPr>
          <p:cNvPr id="452" name="Google Shape;452;p49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err="1"/>
              <a:t>Développer</a:t>
            </a:r>
            <a:r>
              <a:rPr lang="en"/>
              <a:t> format HTML/CSS du site Web, </a:t>
            </a:r>
            <a:r>
              <a:rPr lang="en" err="1"/>
              <a:t>ainsi</a:t>
            </a:r>
            <a:r>
              <a:rPr lang="en"/>
              <a:t> que </a:t>
            </a:r>
            <a:r>
              <a:rPr lang="en" err="1"/>
              <a:t>Hôte</a:t>
            </a:r>
            <a:r>
              <a:rPr lang="en"/>
              <a:t> du CDC. </a:t>
            </a:r>
            <a:endParaRPr lang="en-US"/>
          </a:p>
        </p:txBody>
      </p:sp>
      <p:sp>
        <p:nvSpPr>
          <p:cNvPr id="453" name="Google Shape;453;p49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GERMAIN Julien</a:t>
            </a:r>
            <a:endParaRPr/>
          </a:p>
        </p:txBody>
      </p:sp>
      <p:sp>
        <p:nvSpPr>
          <p:cNvPr id="454" name="Google Shape;454;p49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MAILLOT PHILIPPE</a:t>
            </a:r>
            <a:endParaRPr lang="en-US"/>
          </a:p>
        </p:txBody>
      </p:sp>
      <p:sp>
        <p:nvSpPr>
          <p:cNvPr id="455" name="Google Shape;455;p49"/>
          <p:cNvSpPr txBox="1">
            <a:spLocks noGrp="1"/>
          </p:cNvSpPr>
          <p:nvPr>
            <p:ph type="subTitle" idx="4"/>
          </p:nvPr>
        </p:nvSpPr>
        <p:spPr>
          <a:xfrm>
            <a:off x="2277711" y="3864823"/>
            <a:ext cx="1716249" cy="12366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Cadre relation client: </a:t>
            </a:r>
            <a:r>
              <a:rPr lang="en" err="1"/>
              <a:t>S'assure</a:t>
            </a:r>
            <a:r>
              <a:rPr lang="en"/>
              <a:t> des relations de collaboration avec les </a:t>
            </a:r>
            <a:r>
              <a:rPr lang="en" err="1"/>
              <a:t>partenaires</a:t>
            </a:r>
            <a:r>
              <a:rPr lang="en"/>
              <a:t> et les </a:t>
            </a:r>
            <a:r>
              <a:rPr lang="en" err="1"/>
              <a:t>fournisseurs</a:t>
            </a:r>
            <a:r>
              <a:rPr lang="en"/>
              <a:t>. </a:t>
            </a:r>
            <a:r>
              <a:rPr lang="en" err="1"/>
              <a:t>Ainsi</a:t>
            </a:r>
            <a:r>
              <a:rPr lang="en"/>
              <a:t> que tout </a:t>
            </a:r>
            <a:r>
              <a:rPr lang="en" err="1"/>
              <a:t>l'aspect</a:t>
            </a:r>
            <a:r>
              <a:rPr lang="en"/>
              <a:t> </a:t>
            </a:r>
            <a:r>
              <a:rPr lang="en" err="1"/>
              <a:t>relationnel</a:t>
            </a:r>
            <a:r>
              <a:rPr lang="en"/>
              <a:t>. </a:t>
            </a:r>
            <a:endParaRPr lang="en-US"/>
          </a:p>
        </p:txBody>
      </p:sp>
      <p:sp>
        <p:nvSpPr>
          <p:cNvPr id="456" name="Google Shape;456;p49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SHAH Farman</a:t>
            </a:r>
            <a:endParaRPr/>
          </a:p>
        </p:txBody>
      </p:sp>
      <p:sp>
        <p:nvSpPr>
          <p:cNvPr id="457" name="Google Shape;457;p49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err="1"/>
              <a:t>Développer</a:t>
            </a:r>
            <a:r>
              <a:rPr lang="en"/>
              <a:t> format  HTML/CSS du site Web.</a:t>
            </a:r>
          </a:p>
          <a:p>
            <a:pPr marL="0" indent="0"/>
            <a:r>
              <a:rPr lang="en" err="1"/>
              <a:t>Egalement</a:t>
            </a:r>
            <a:r>
              <a:rPr lang="en"/>
              <a:t> </a:t>
            </a:r>
            <a:r>
              <a:rPr lang="en" err="1"/>
              <a:t>Technicien</a:t>
            </a:r>
            <a:r>
              <a:rPr lang="en"/>
              <a:t> de la </a:t>
            </a:r>
            <a:r>
              <a:rPr lang="en" err="1"/>
              <a:t>boite</a:t>
            </a:r>
            <a:r>
              <a:rPr lang="en"/>
              <a:t>.</a:t>
            </a:r>
          </a:p>
        </p:txBody>
      </p:sp>
      <p:sp>
        <p:nvSpPr>
          <p:cNvPr id="458" name="Google Shape;458;p49"/>
          <p:cNvSpPr txBox="1">
            <a:spLocks noGrp="1"/>
          </p:cNvSpPr>
          <p:nvPr>
            <p:ph type="subTitle" idx="8"/>
          </p:nvPr>
        </p:nvSpPr>
        <p:spPr>
          <a:xfrm>
            <a:off x="4979494" y="3864823"/>
            <a:ext cx="1860905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" err="1"/>
              <a:t>Gérant</a:t>
            </a:r>
            <a:r>
              <a:rPr lang="en"/>
              <a:t> de </a:t>
            </a:r>
            <a:r>
              <a:rPr lang="en" err="1"/>
              <a:t>l'aspect</a:t>
            </a:r>
            <a:r>
              <a:rPr lang="en"/>
              <a:t> communication </a:t>
            </a:r>
            <a:r>
              <a:rPr lang="en" err="1"/>
              <a:t>managérial</a:t>
            </a:r>
            <a:r>
              <a:rPr lang="en"/>
              <a:t> et marketing de la </a:t>
            </a:r>
            <a:r>
              <a:rPr lang="en" err="1"/>
              <a:t>boîte</a:t>
            </a:r>
            <a:r>
              <a:rPr lang="en"/>
              <a:t>. Se </a:t>
            </a:r>
            <a:r>
              <a:rPr lang="en" err="1"/>
              <a:t>trouve</a:t>
            </a:r>
            <a:r>
              <a:rPr lang="en"/>
              <a:t> </a:t>
            </a:r>
            <a:r>
              <a:rPr lang="en" err="1"/>
              <a:t>également</a:t>
            </a:r>
            <a:r>
              <a:rPr lang="en"/>
              <a:t> </a:t>
            </a:r>
            <a:r>
              <a:rPr lang="en" err="1"/>
              <a:t>être</a:t>
            </a:r>
            <a:r>
              <a:rPr lang="en"/>
              <a:t> le </a:t>
            </a:r>
            <a:r>
              <a:rPr lang="en" err="1"/>
              <a:t>directeur</a:t>
            </a:r>
            <a:r>
              <a:rPr lang="en"/>
              <a:t> </a:t>
            </a:r>
            <a:r>
              <a:rPr lang="en" err="1"/>
              <a:t>général</a:t>
            </a:r>
            <a:r>
              <a:rPr lang="en"/>
              <a:t>.</a:t>
            </a:r>
          </a:p>
        </p:txBody>
      </p:sp>
      <p:cxnSp>
        <p:nvCxnSpPr>
          <p:cNvPr id="463" name="Google Shape;463;p49"/>
          <p:cNvCxnSpPr/>
          <p:nvPr/>
        </p:nvCxnSpPr>
        <p:spPr>
          <a:xfrm>
            <a:off x="2232425" y="0"/>
            <a:ext cx="0" cy="1062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49"/>
          <p:cNvCxnSpPr/>
          <p:nvPr/>
        </p:nvCxnSpPr>
        <p:spPr>
          <a:xfrm>
            <a:off x="6793508" y="4522975"/>
            <a:ext cx="0" cy="620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3" descr="A picture containing cup, indoor, white, close&#10;&#10;Description automatically generated">
            <a:extLst>
              <a:ext uri="{FF2B5EF4-FFF2-40B4-BE49-F238E27FC236}">
                <a16:creationId xmlns:a16="http://schemas.microsoft.com/office/drawing/2014/main" id="{E3EC4EB9-B72C-BEE8-0B97-B383B1328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153" y="1485533"/>
            <a:ext cx="1190626" cy="1187695"/>
          </a:xfrm>
          <a:prstGeom prst="rect">
            <a:avLst/>
          </a:prstGeom>
        </p:spPr>
      </p:pic>
      <p:pic>
        <p:nvPicPr>
          <p:cNvPr id="4" name="Picture 4" descr="A picture containing text, computer, indoor, iPod&#10;&#10;Description automatically generated">
            <a:extLst>
              <a:ext uri="{FF2B5EF4-FFF2-40B4-BE49-F238E27FC236}">
                <a16:creationId xmlns:a16="http://schemas.microsoft.com/office/drawing/2014/main" id="{DC5E08EB-5F07-28FD-6DD9-187EE09F7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0456" y="1486634"/>
            <a:ext cx="1179634" cy="1185494"/>
          </a:xfrm>
          <a:prstGeom prst="rect">
            <a:avLst/>
          </a:prstGeom>
        </p:spPr>
      </p:pic>
      <p:pic>
        <p:nvPicPr>
          <p:cNvPr id="5" name="Picture 5" descr="A picture containing person, doll&#10;&#10;Description automatically generated">
            <a:extLst>
              <a:ext uri="{FF2B5EF4-FFF2-40B4-BE49-F238E27FC236}">
                <a16:creationId xmlns:a16="http://schemas.microsoft.com/office/drawing/2014/main" id="{981DA479-9727-5A0B-A1B7-B67EE7F9B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0415" y="3571647"/>
            <a:ext cx="1186961" cy="1183021"/>
          </a:xfrm>
          <a:prstGeom prst="rect">
            <a:avLst/>
          </a:prstGeom>
        </p:spPr>
      </p:pic>
      <p:pic>
        <p:nvPicPr>
          <p:cNvPr id="6" name="Picture 6" descr="A picture containing person, doll, toy&#10;&#10;Description automatically generated">
            <a:extLst>
              <a:ext uri="{FF2B5EF4-FFF2-40B4-BE49-F238E27FC236}">
                <a16:creationId xmlns:a16="http://schemas.microsoft.com/office/drawing/2014/main" id="{C14FF6AE-D166-1A56-3720-B9A86E99B1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985" y="3572215"/>
            <a:ext cx="1186962" cy="118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Equipe</a:t>
            </a:r>
            <a:r>
              <a:rPr lang="en"/>
              <a:t> </a:t>
            </a:r>
            <a:r>
              <a:rPr lang="en" err="1"/>
              <a:t>Administratif</a:t>
            </a:r>
            <a:endParaRPr lang="en-US" err="1"/>
          </a:p>
        </p:txBody>
      </p:sp>
      <p:sp>
        <p:nvSpPr>
          <p:cNvPr id="451" name="Google Shape;451;p49"/>
          <p:cNvSpPr txBox="1">
            <a:spLocks noGrp="1"/>
          </p:cNvSpPr>
          <p:nvPr>
            <p:ph type="ctrTitle" idx="7"/>
          </p:nvPr>
        </p:nvSpPr>
        <p:spPr>
          <a:xfrm>
            <a:off x="4604586" y="3570573"/>
            <a:ext cx="2235811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HERMANN Habib</a:t>
            </a:r>
          </a:p>
        </p:txBody>
      </p:sp>
      <p:sp>
        <p:nvSpPr>
          <p:cNvPr id="452" name="Google Shape;452;p49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Assistant de direction,</a:t>
            </a:r>
            <a:br>
              <a:rPr lang="en"/>
            </a:br>
            <a:r>
              <a:rPr lang="en"/>
              <a:t>et </a:t>
            </a:r>
            <a:r>
              <a:rPr lang="en" err="1"/>
              <a:t>technicien</a:t>
            </a:r>
            <a:r>
              <a:rPr lang="en"/>
              <a:t> de la </a:t>
            </a:r>
            <a:r>
              <a:rPr lang="en" err="1"/>
              <a:t>boite</a:t>
            </a:r>
            <a:r>
              <a:rPr lang="en"/>
              <a:t>.</a:t>
            </a:r>
            <a:endParaRPr lang="en-US"/>
          </a:p>
        </p:txBody>
      </p:sp>
      <p:sp>
        <p:nvSpPr>
          <p:cNvPr id="453" name="Google Shape;453;p49"/>
          <p:cNvSpPr txBox="1">
            <a:spLocks noGrp="1"/>
          </p:cNvSpPr>
          <p:nvPr>
            <p:ph type="ctrTitle" idx="2"/>
          </p:nvPr>
        </p:nvSpPr>
        <p:spPr>
          <a:xfrm>
            <a:off x="2277711" y="1652042"/>
            <a:ext cx="1881641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VAYSSETTES Xavier</a:t>
            </a:r>
          </a:p>
        </p:txBody>
      </p:sp>
      <p:sp>
        <p:nvSpPr>
          <p:cNvPr id="454" name="Google Shape;454;p49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SEA Roan</a:t>
            </a:r>
            <a:endParaRPr lang="en-US"/>
          </a:p>
        </p:txBody>
      </p:sp>
      <p:sp>
        <p:nvSpPr>
          <p:cNvPr id="455" name="Google Shape;455;p49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err="1"/>
              <a:t>Acceuil</a:t>
            </a:r>
            <a:r>
              <a:rPr lang="en"/>
              <a:t> et </a:t>
            </a:r>
            <a:r>
              <a:rPr lang="en" err="1"/>
              <a:t>Secretaria</a:t>
            </a:r>
            <a:endParaRPr lang="en-US" err="1"/>
          </a:p>
        </p:txBody>
      </p:sp>
      <p:sp>
        <p:nvSpPr>
          <p:cNvPr id="456" name="Google Shape;456;p49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KRIMANE Younes</a:t>
            </a:r>
            <a:endParaRPr lang="en-US"/>
          </a:p>
        </p:txBody>
      </p:sp>
      <p:sp>
        <p:nvSpPr>
          <p:cNvPr id="457" name="Google Shape;457;p49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2227761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/>
              <a:t>Assigner à la </a:t>
            </a:r>
            <a:r>
              <a:rPr lang="en" err="1"/>
              <a:t>comptabilité</a:t>
            </a:r>
            <a:r>
              <a:rPr lang="en"/>
              <a:t> et</a:t>
            </a:r>
            <a:endParaRPr lang="en-US" err="1"/>
          </a:p>
          <a:p>
            <a:pPr algn="l"/>
            <a:r>
              <a:rPr lang="en"/>
              <a:t>des </a:t>
            </a:r>
            <a:r>
              <a:rPr lang="en" err="1"/>
              <a:t>Ressources</a:t>
            </a:r>
            <a:endParaRPr lang="en-US"/>
          </a:p>
          <a:p>
            <a:pPr algn="l"/>
            <a:r>
              <a:rPr lang="en" err="1"/>
              <a:t>Humaines</a:t>
            </a:r>
            <a:r>
              <a:rPr lang="en"/>
              <a:t>. ( RH) </a:t>
            </a:r>
            <a:endParaRPr lang="en-US"/>
          </a:p>
          <a:p>
            <a:pPr algn="l"/>
            <a:endParaRPr lang="en-US"/>
          </a:p>
          <a:p>
            <a:pPr marL="0" indent="0" algn="l"/>
            <a:endParaRPr lang="en"/>
          </a:p>
        </p:txBody>
      </p:sp>
      <p:sp>
        <p:nvSpPr>
          <p:cNvPr id="458" name="Google Shape;458;p49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" err="1"/>
              <a:t>Responsable</a:t>
            </a:r>
            <a:r>
              <a:rPr lang="en"/>
              <a:t> </a:t>
            </a:r>
            <a:r>
              <a:rPr lang="en" err="1"/>
              <a:t>Qualité</a:t>
            </a:r>
            <a:r>
              <a:rPr lang="en"/>
              <a:t> et Gestion des </a:t>
            </a:r>
            <a:r>
              <a:rPr lang="en" err="1"/>
              <a:t>risques</a:t>
            </a:r>
            <a:endParaRPr lang="en-US" err="1"/>
          </a:p>
          <a:p>
            <a:pPr marL="0" indent="0"/>
            <a:endParaRPr lang="en"/>
          </a:p>
        </p:txBody>
      </p:sp>
      <p:cxnSp>
        <p:nvCxnSpPr>
          <p:cNvPr id="463" name="Google Shape;463;p49"/>
          <p:cNvCxnSpPr/>
          <p:nvPr/>
        </p:nvCxnSpPr>
        <p:spPr>
          <a:xfrm>
            <a:off x="2232425" y="0"/>
            <a:ext cx="0" cy="1062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49"/>
          <p:cNvCxnSpPr/>
          <p:nvPr/>
        </p:nvCxnSpPr>
        <p:spPr>
          <a:xfrm>
            <a:off x="6916600" y="4522975"/>
            <a:ext cx="0" cy="620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55F68FA3-6132-62FB-FB71-E681C64E6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545" y="3196077"/>
            <a:ext cx="1186962" cy="1195608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7710056-A29F-2837-09D8-AFD094F3F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1378649"/>
            <a:ext cx="1179513" cy="119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104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2017180" cy="5082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228600">
              <a:lnSpc>
                <a:spcPct val="100000"/>
              </a:lnSpc>
              <a:buNone/>
            </a:pPr>
            <a:r>
              <a:rPr lang="en" sz="1600">
                <a:solidFill>
                  <a:srgbClr val="434343"/>
                </a:solidFill>
              </a:rPr>
              <a:t>GERMAIN Julien </a:t>
            </a:r>
          </a:p>
        </p:txBody>
      </p:sp>
      <p:sp>
        <p:nvSpPr>
          <p:cNvPr id="159" name="Google Shape;159;p3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125758" cy="5839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Participant</a:t>
            </a:r>
          </a:p>
        </p:txBody>
      </p:sp>
      <p:sp>
        <p:nvSpPr>
          <p:cNvPr id="5" name="Google Shape;158;p34">
            <a:extLst>
              <a:ext uri="{FF2B5EF4-FFF2-40B4-BE49-F238E27FC236}">
                <a16:creationId xmlns:a16="http://schemas.microsoft.com/office/drawing/2014/main" id="{17ADF74E-EC91-11C7-446B-5A2D8A04A38B}"/>
              </a:ext>
            </a:extLst>
          </p:cNvPr>
          <p:cNvSpPr txBox="1">
            <a:spLocks/>
          </p:cNvSpPr>
          <p:nvPr/>
        </p:nvSpPr>
        <p:spPr>
          <a:xfrm>
            <a:off x="6086057" y="1143663"/>
            <a:ext cx="2017180" cy="50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-228600">
              <a:lnSpc>
                <a:spcPct val="100000"/>
              </a:lnSpc>
              <a:buNone/>
            </a:pPr>
            <a:r>
              <a:rPr lang="en" sz="1600">
                <a:solidFill>
                  <a:srgbClr val="434343"/>
                </a:solidFill>
              </a:rPr>
              <a:t>KRIMANES Younes</a:t>
            </a:r>
          </a:p>
        </p:txBody>
      </p:sp>
      <p:sp>
        <p:nvSpPr>
          <p:cNvPr id="7" name="Google Shape;158;p34">
            <a:extLst>
              <a:ext uri="{FF2B5EF4-FFF2-40B4-BE49-F238E27FC236}">
                <a16:creationId xmlns:a16="http://schemas.microsoft.com/office/drawing/2014/main" id="{5BB4511B-ED24-B9BF-7269-8F1739D36DF9}"/>
              </a:ext>
            </a:extLst>
          </p:cNvPr>
          <p:cNvSpPr txBox="1">
            <a:spLocks/>
          </p:cNvSpPr>
          <p:nvPr/>
        </p:nvSpPr>
        <p:spPr>
          <a:xfrm>
            <a:off x="6086057" y="3123790"/>
            <a:ext cx="2017180" cy="50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-228600">
              <a:lnSpc>
                <a:spcPct val="100000"/>
              </a:lnSpc>
              <a:buNone/>
            </a:pPr>
            <a:r>
              <a:rPr lang="en" sz="1600">
                <a:solidFill>
                  <a:srgbClr val="434343"/>
                </a:solidFill>
              </a:rPr>
              <a:t>SHAH Farman Ali</a:t>
            </a:r>
            <a:endParaRPr lang="en-US"/>
          </a:p>
        </p:txBody>
      </p:sp>
      <p:sp>
        <p:nvSpPr>
          <p:cNvPr id="9" name="Google Shape;158;p34">
            <a:extLst>
              <a:ext uri="{FF2B5EF4-FFF2-40B4-BE49-F238E27FC236}">
                <a16:creationId xmlns:a16="http://schemas.microsoft.com/office/drawing/2014/main" id="{79FBDBAD-ECD1-16FB-4964-0F88F928CDE2}"/>
              </a:ext>
            </a:extLst>
          </p:cNvPr>
          <p:cNvSpPr txBox="1">
            <a:spLocks/>
          </p:cNvSpPr>
          <p:nvPr/>
        </p:nvSpPr>
        <p:spPr>
          <a:xfrm>
            <a:off x="6085520" y="2157338"/>
            <a:ext cx="2017180" cy="50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-228600">
              <a:lnSpc>
                <a:spcPct val="100000"/>
              </a:lnSpc>
              <a:buNone/>
            </a:pPr>
            <a:r>
              <a:rPr lang="en" sz="1600">
                <a:solidFill>
                  <a:srgbClr val="434343"/>
                </a:solidFill>
              </a:rPr>
              <a:t>SEA Roan</a:t>
            </a:r>
            <a:endParaRPr lang="en-US"/>
          </a:p>
        </p:txBody>
      </p:sp>
      <p:sp>
        <p:nvSpPr>
          <p:cNvPr id="11" name="Google Shape;158;p34">
            <a:extLst>
              <a:ext uri="{FF2B5EF4-FFF2-40B4-BE49-F238E27FC236}">
                <a16:creationId xmlns:a16="http://schemas.microsoft.com/office/drawing/2014/main" id="{D9B1421E-5F51-6427-EF0C-D9A8E21AC1A6}"/>
              </a:ext>
            </a:extLst>
          </p:cNvPr>
          <p:cNvSpPr txBox="1">
            <a:spLocks/>
          </p:cNvSpPr>
          <p:nvPr/>
        </p:nvSpPr>
        <p:spPr>
          <a:xfrm>
            <a:off x="757423" y="2157875"/>
            <a:ext cx="2258657" cy="500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-228600">
              <a:lnSpc>
                <a:spcPct val="100000"/>
              </a:lnSpc>
              <a:buNone/>
            </a:pPr>
            <a:r>
              <a:rPr lang="en" sz="1600">
                <a:solidFill>
                  <a:srgbClr val="434343"/>
                </a:solidFill>
              </a:rPr>
              <a:t>HAMAOUNDE Ibrahima</a:t>
            </a:r>
          </a:p>
        </p:txBody>
      </p:sp>
      <p:sp>
        <p:nvSpPr>
          <p:cNvPr id="13" name="Google Shape;158;p34">
            <a:extLst>
              <a:ext uri="{FF2B5EF4-FFF2-40B4-BE49-F238E27FC236}">
                <a16:creationId xmlns:a16="http://schemas.microsoft.com/office/drawing/2014/main" id="{3FFE756C-D46B-C018-C012-234B14E59DD2}"/>
              </a:ext>
            </a:extLst>
          </p:cNvPr>
          <p:cNvSpPr txBox="1">
            <a:spLocks/>
          </p:cNvSpPr>
          <p:nvPr/>
        </p:nvSpPr>
        <p:spPr>
          <a:xfrm>
            <a:off x="757960" y="3124326"/>
            <a:ext cx="2017180" cy="50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-228600">
              <a:lnSpc>
                <a:spcPct val="100000"/>
              </a:lnSpc>
              <a:buNone/>
            </a:pPr>
            <a:r>
              <a:rPr lang="en" sz="1600">
                <a:solidFill>
                  <a:srgbClr val="434343"/>
                </a:solidFill>
              </a:rPr>
              <a:t>MAILLOT Philippe</a:t>
            </a:r>
          </a:p>
        </p:txBody>
      </p:sp>
      <p:sp>
        <p:nvSpPr>
          <p:cNvPr id="15" name="Google Shape;158;p34">
            <a:extLst>
              <a:ext uri="{FF2B5EF4-FFF2-40B4-BE49-F238E27FC236}">
                <a16:creationId xmlns:a16="http://schemas.microsoft.com/office/drawing/2014/main" id="{7B0877F1-9F56-444C-322B-EAAA1F973C51}"/>
              </a:ext>
            </a:extLst>
          </p:cNvPr>
          <p:cNvSpPr txBox="1">
            <a:spLocks/>
          </p:cNvSpPr>
          <p:nvPr/>
        </p:nvSpPr>
        <p:spPr>
          <a:xfrm>
            <a:off x="757423" y="4113854"/>
            <a:ext cx="2017180" cy="50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-228600">
              <a:lnSpc>
                <a:spcPct val="100000"/>
              </a:lnSpc>
              <a:buNone/>
            </a:pPr>
            <a:r>
              <a:rPr lang="en" sz="1600">
                <a:solidFill>
                  <a:srgbClr val="434343"/>
                </a:solidFill>
              </a:rPr>
              <a:t>VAYSSETTES Xavier</a:t>
            </a:r>
          </a:p>
        </p:txBody>
      </p:sp>
      <p:pic>
        <p:nvPicPr>
          <p:cNvPr id="3" name="Picture 3" descr="A picture containing doll&#10;&#10;Description automatically generated">
            <a:extLst>
              <a:ext uri="{FF2B5EF4-FFF2-40B4-BE49-F238E27FC236}">
                <a16:creationId xmlns:a16="http://schemas.microsoft.com/office/drawing/2014/main" id="{C77079A0-0AF9-2D31-80C7-DF2451514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787" y="743441"/>
            <a:ext cx="867715" cy="903759"/>
          </a:xfrm>
          <a:prstGeom prst="rect">
            <a:avLst/>
          </a:prstGeom>
        </p:spPr>
      </p:pic>
      <p:pic>
        <p:nvPicPr>
          <p:cNvPr id="2" name="Picture 3" descr="A picture containing person, doll, toy&#10;&#10;Description automatically generated">
            <a:extLst>
              <a:ext uri="{FF2B5EF4-FFF2-40B4-BE49-F238E27FC236}">
                <a16:creationId xmlns:a16="http://schemas.microsoft.com/office/drawing/2014/main" id="{A384FB4D-EAA6-455A-BCFB-65DA6F4BC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761" y="1867277"/>
            <a:ext cx="870439" cy="784691"/>
          </a:xfrm>
          <a:prstGeom prst="rect">
            <a:avLst/>
          </a:prstGeom>
        </p:spPr>
      </p:pic>
      <p:pic>
        <p:nvPicPr>
          <p:cNvPr id="4" name="Picture 5" descr="A picture containing person, doll&#10;&#10;Description automatically generated">
            <a:extLst>
              <a:ext uri="{FF2B5EF4-FFF2-40B4-BE49-F238E27FC236}">
                <a16:creationId xmlns:a16="http://schemas.microsoft.com/office/drawing/2014/main" id="{83A44430-D6BC-3202-E225-43F8D8671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7604" y="3893491"/>
            <a:ext cx="870441" cy="7855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50DE86-C2E5-DC73-21C1-F9357E7D6855}"/>
              </a:ext>
            </a:extLst>
          </p:cNvPr>
          <p:cNvSpPr txBox="1"/>
          <p:nvPr/>
        </p:nvSpPr>
        <p:spPr>
          <a:xfrm>
            <a:off x="6288698" y="4116998"/>
            <a:ext cx="160679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Roboto Condensed Light"/>
              </a:rPr>
              <a:t>HERMANN Habib</a:t>
            </a:r>
          </a:p>
        </p:txBody>
      </p:sp>
      <p:pic>
        <p:nvPicPr>
          <p:cNvPr id="8" name="Picture 9" descr="A picture containing doll, toy&#10;&#10;Description automatically generated">
            <a:extLst>
              <a:ext uri="{FF2B5EF4-FFF2-40B4-BE49-F238E27FC236}">
                <a16:creationId xmlns:a16="http://schemas.microsoft.com/office/drawing/2014/main" id="{44D9EED1-9EA4-0A56-073F-DF7303A545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5043" y="2822698"/>
            <a:ext cx="875568" cy="896083"/>
          </a:xfrm>
          <a:prstGeom prst="rect">
            <a:avLst/>
          </a:prstGeom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0952C0A2-0157-5586-ACE0-8049CAB638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9577" y="2826617"/>
            <a:ext cx="870439" cy="1011336"/>
          </a:xfrm>
          <a:prstGeom prst="rect">
            <a:avLst/>
          </a:prstGeom>
        </p:spPr>
      </p:pic>
      <p:pic>
        <p:nvPicPr>
          <p:cNvPr id="14" name="Picture 15">
            <a:extLst>
              <a:ext uri="{FF2B5EF4-FFF2-40B4-BE49-F238E27FC236}">
                <a16:creationId xmlns:a16="http://schemas.microsoft.com/office/drawing/2014/main" id="{E7EDF4E7-CB56-7C5C-CE47-7EBE57058F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1775" y="3941281"/>
            <a:ext cx="885826" cy="102331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Rôles</a:t>
            </a:r>
            <a:endParaRPr lang="en-US" err="1"/>
          </a:p>
        </p:txBody>
      </p:sp>
      <p:sp>
        <p:nvSpPr>
          <p:cNvPr id="360" name="Google Shape;360;p45"/>
          <p:cNvSpPr txBox="1">
            <a:spLocks noGrp="1"/>
          </p:cNvSpPr>
          <p:nvPr>
            <p:ph type="ctrTitle" idx="2"/>
          </p:nvPr>
        </p:nvSpPr>
        <p:spPr>
          <a:xfrm>
            <a:off x="13170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</a:t>
            </a:r>
            <a:endParaRPr/>
          </a:p>
        </p:txBody>
      </p:sp>
      <p:sp>
        <p:nvSpPr>
          <p:cNvPr id="361" name="Google Shape;361;p45"/>
          <p:cNvSpPr txBox="1">
            <a:spLocks noGrp="1"/>
          </p:cNvSpPr>
          <p:nvPr>
            <p:ph type="subTitle" idx="1"/>
          </p:nvPr>
        </p:nvSpPr>
        <p:spPr>
          <a:xfrm>
            <a:off x="37802" y="2100749"/>
            <a:ext cx="1932139" cy="1355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" sz="1100" err="1"/>
              <a:t>Responsable</a:t>
            </a:r>
            <a:r>
              <a:rPr lang="en" sz="1100"/>
              <a:t> de la </a:t>
            </a:r>
            <a:r>
              <a:rPr lang="en" sz="1100" err="1"/>
              <a:t>programmation</a:t>
            </a:r>
            <a:r>
              <a:rPr lang="en" sz="1100"/>
              <a:t>, </a:t>
            </a:r>
            <a:r>
              <a:rPr lang="en" sz="1100" err="1"/>
              <a:t>c'est</a:t>
            </a:r>
            <a:r>
              <a:rPr lang="en" sz="1100"/>
              <a:t>-à-dire de la production de </a:t>
            </a:r>
            <a:r>
              <a:rPr lang="en" sz="1100" err="1"/>
              <a:t>lignes</a:t>
            </a:r>
            <a:r>
              <a:rPr lang="en" sz="1100"/>
              <a:t> de code, il </a:t>
            </a:r>
            <a:r>
              <a:rPr lang="en" sz="1100" err="1"/>
              <a:t>rédige</a:t>
            </a:r>
            <a:r>
              <a:rPr lang="en" sz="1100"/>
              <a:t> et suit un cahier des charges </a:t>
            </a:r>
            <a:r>
              <a:rPr lang="en" sz="1100" err="1"/>
              <a:t>précisant</a:t>
            </a:r>
            <a:r>
              <a:rPr lang="en" sz="1100"/>
              <a:t> les </a:t>
            </a:r>
            <a:r>
              <a:rPr lang="en" sz="1100" err="1"/>
              <a:t>spécificités</a:t>
            </a:r>
            <a:r>
              <a:rPr lang="en" sz="1100"/>
              <a:t> techniques à </a:t>
            </a:r>
            <a:r>
              <a:rPr lang="en" sz="1100" err="1"/>
              <a:t>suivre</a:t>
            </a:r>
            <a:r>
              <a:rPr lang="en" sz="1100"/>
              <a:t> pour </a:t>
            </a:r>
            <a:r>
              <a:rPr lang="en" sz="1100" err="1"/>
              <a:t>créer</a:t>
            </a:r>
            <a:r>
              <a:rPr lang="en" sz="1100"/>
              <a:t> le </a:t>
            </a:r>
            <a:r>
              <a:rPr lang="en" sz="1100" err="1"/>
              <a:t>programme</a:t>
            </a:r>
            <a:r>
              <a:rPr lang="en" sz="1100"/>
              <a:t>.</a:t>
            </a:r>
            <a:endParaRPr lang="en-US" sz="1100"/>
          </a:p>
        </p:txBody>
      </p:sp>
      <p:sp>
        <p:nvSpPr>
          <p:cNvPr id="362" name="Google Shape;362;p45"/>
          <p:cNvSpPr txBox="1">
            <a:spLocks noGrp="1"/>
          </p:cNvSpPr>
          <p:nvPr>
            <p:ph type="ctrTitle" idx="3"/>
          </p:nvPr>
        </p:nvSpPr>
        <p:spPr>
          <a:xfrm>
            <a:off x="1939977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Cadre relation</a:t>
            </a:r>
          </a:p>
        </p:txBody>
      </p:sp>
      <p:sp>
        <p:nvSpPr>
          <p:cNvPr id="363" name="Google Shape;363;p45"/>
          <p:cNvSpPr txBox="1">
            <a:spLocks noGrp="1"/>
          </p:cNvSpPr>
          <p:nvPr>
            <p:ph type="subTitle" idx="4"/>
          </p:nvPr>
        </p:nvSpPr>
        <p:spPr>
          <a:xfrm>
            <a:off x="2127798" y="2100749"/>
            <a:ext cx="1730395" cy="13215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" sz="1100"/>
              <a:t> Il doit </a:t>
            </a:r>
            <a:r>
              <a:rPr lang="en" sz="1100" err="1"/>
              <a:t>veiller</a:t>
            </a:r>
            <a:r>
              <a:rPr lang="en" sz="1100"/>
              <a:t> à </a:t>
            </a:r>
            <a:r>
              <a:rPr lang="en" sz="1100" err="1"/>
              <a:t>ce</a:t>
            </a:r>
            <a:r>
              <a:rPr lang="en" sz="1100"/>
              <a:t> </a:t>
            </a:r>
            <a:r>
              <a:rPr lang="en" sz="1100" b="1"/>
              <a:t>que</a:t>
            </a:r>
            <a:r>
              <a:rPr lang="en" sz="1100"/>
              <a:t> </a:t>
            </a:r>
            <a:r>
              <a:rPr lang="en" sz="1100" err="1"/>
              <a:t>l'expérience</a:t>
            </a:r>
            <a:r>
              <a:rPr lang="en" sz="1100"/>
              <a:t> du </a:t>
            </a:r>
            <a:r>
              <a:rPr lang="en" sz="1100" b="1"/>
              <a:t>client</a:t>
            </a:r>
            <a:r>
              <a:rPr lang="en" sz="1100"/>
              <a:t>, de la </a:t>
            </a:r>
            <a:r>
              <a:rPr lang="en" sz="1100" err="1"/>
              <a:t>découverte</a:t>
            </a:r>
            <a:r>
              <a:rPr lang="en" sz="1100"/>
              <a:t> des </a:t>
            </a:r>
            <a:r>
              <a:rPr lang="en" sz="1100" err="1"/>
              <a:t>produits</a:t>
            </a:r>
            <a:r>
              <a:rPr lang="en" sz="1100"/>
              <a:t> </a:t>
            </a:r>
            <a:r>
              <a:rPr lang="en" sz="1100" err="1"/>
              <a:t>jusqu'à</a:t>
            </a:r>
            <a:r>
              <a:rPr lang="en" sz="1100"/>
              <a:t> la </a:t>
            </a:r>
            <a:r>
              <a:rPr lang="en" sz="1100" err="1"/>
              <a:t>réception</a:t>
            </a:r>
            <a:r>
              <a:rPr lang="en" sz="1100"/>
              <a:t> de </a:t>
            </a:r>
            <a:r>
              <a:rPr lang="en" sz="1100" err="1"/>
              <a:t>celui</a:t>
            </a:r>
            <a:r>
              <a:rPr lang="en" sz="1100"/>
              <a:t>-ci après </a:t>
            </a:r>
            <a:r>
              <a:rPr lang="en" sz="1100" err="1"/>
              <a:t>achat</a:t>
            </a:r>
            <a:r>
              <a:rPr lang="en" sz="1100"/>
              <a:t>, </a:t>
            </a:r>
            <a:r>
              <a:rPr lang="en" sz="1100" err="1"/>
              <a:t>soit</a:t>
            </a:r>
            <a:r>
              <a:rPr lang="en" sz="1100"/>
              <a:t> </a:t>
            </a:r>
            <a:r>
              <a:rPr lang="en" sz="1100" err="1"/>
              <a:t>optimale</a:t>
            </a:r>
            <a:r>
              <a:rPr lang="en" sz="1100"/>
              <a:t>.</a:t>
            </a:r>
            <a:endParaRPr lang="en-US" sz="1100"/>
          </a:p>
        </p:txBody>
      </p:sp>
      <p:sp>
        <p:nvSpPr>
          <p:cNvPr id="364" name="Google Shape;364;p45"/>
          <p:cNvSpPr txBox="1">
            <a:spLocks noGrp="1"/>
          </p:cNvSpPr>
          <p:nvPr>
            <p:ph type="ctrTitle" idx="5"/>
          </p:nvPr>
        </p:nvSpPr>
        <p:spPr>
          <a:xfrm>
            <a:off x="403761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Directeur</a:t>
            </a:r>
            <a:endParaRPr/>
          </a:p>
        </p:txBody>
      </p:sp>
      <p:sp>
        <p:nvSpPr>
          <p:cNvPr id="365" name="Google Shape;365;p45"/>
          <p:cNvSpPr txBox="1">
            <a:spLocks noGrp="1"/>
          </p:cNvSpPr>
          <p:nvPr>
            <p:ph type="subTitle" idx="6"/>
          </p:nvPr>
        </p:nvSpPr>
        <p:spPr>
          <a:xfrm>
            <a:off x="3856493" y="2100749"/>
            <a:ext cx="2142744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" sz="1100"/>
              <a:t>Le Directeur </a:t>
            </a:r>
            <a:r>
              <a:rPr lang="en" sz="1100" err="1"/>
              <a:t>s'occupe</a:t>
            </a:r>
            <a:r>
              <a:rPr lang="en" sz="1100"/>
              <a:t> de </a:t>
            </a:r>
            <a:r>
              <a:rPr lang="en" sz="1100" b="1" err="1"/>
              <a:t>réunir</a:t>
            </a:r>
            <a:r>
              <a:rPr lang="en" sz="1100" b="1"/>
              <a:t> et de manager les </a:t>
            </a:r>
            <a:r>
              <a:rPr lang="en" sz="1100" b="1" err="1"/>
              <a:t>moyens</a:t>
            </a:r>
            <a:r>
              <a:rPr lang="en" sz="1100" b="1"/>
              <a:t> techniques, financiers et </a:t>
            </a:r>
            <a:r>
              <a:rPr lang="en" sz="1100" b="1" err="1"/>
              <a:t>humains</a:t>
            </a:r>
            <a:r>
              <a:rPr lang="en" sz="1100" b="1"/>
              <a:t> de </a:t>
            </a:r>
            <a:r>
              <a:rPr lang="en" sz="1100" b="1" err="1"/>
              <a:t>sa</a:t>
            </a:r>
            <a:r>
              <a:rPr lang="en" sz="1100" b="1"/>
              <a:t> </a:t>
            </a:r>
            <a:r>
              <a:rPr lang="en" sz="1100" b="1" err="1"/>
              <a:t>firme</a:t>
            </a:r>
            <a:r>
              <a:rPr lang="en" sz="1100" b="1"/>
              <a:t>, </a:t>
            </a:r>
            <a:r>
              <a:rPr lang="en" sz="1100" b="1" err="1"/>
              <a:t>afin</a:t>
            </a:r>
            <a:r>
              <a:rPr lang="en" sz="1100" b="1"/>
              <a:t> </a:t>
            </a:r>
            <a:r>
              <a:rPr lang="en" sz="1100" b="1" err="1"/>
              <a:t>d'atteindre</a:t>
            </a:r>
            <a:r>
              <a:rPr lang="en" sz="1100" b="1"/>
              <a:t> les buts </a:t>
            </a:r>
            <a:r>
              <a:rPr lang="en" sz="1100" b="1" err="1"/>
              <a:t>fixés</a:t>
            </a:r>
            <a:r>
              <a:rPr lang="en" sz="1100"/>
              <a:t>.</a:t>
            </a:r>
            <a:endParaRPr lang="en-US" sz="1100"/>
          </a:p>
        </p:txBody>
      </p:sp>
      <p:sp>
        <p:nvSpPr>
          <p:cNvPr id="366" name="Google Shape;366;p45"/>
          <p:cNvSpPr txBox="1">
            <a:spLocks noGrp="1"/>
          </p:cNvSpPr>
          <p:nvPr>
            <p:ph type="ctrTitle" idx="7"/>
          </p:nvPr>
        </p:nvSpPr>
        <p:spPr>
          <a:xfrm>
            <a:off x="3461155" y="3549862"/>
            <a:ext cx="2033696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Assistant de direction</a:t>
            </a:r>
            <a:endParaRPr/>
          </a:p>
        </p:txBody>
      </p:sp>
      <p:sp>
        <p:nvSpPr>
          <p:cNvPr id="367" name="Google Shape;367;p45"/>
          <p:cNvSpPr txBox="1">
            <a:spLocks noGrp="1"/>
          </p:cNvSpPr>
          <p:nvPr>
            <p:ph type="subTitle" idx="8"/>
          </p:nvPr>
        </p:nvSpPr>
        <p:spPr>
          <a:xfrm>
            <a:off x="3576640" y="3890201"/>
            <a:ext cx="1759333" cy="11478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" sz="1100"/>
              <a:t>Le métier </a:t>
            </a:r>
            <a:r>
              <a:rPr lang="en" sz="1100" err="1"/>
              <a:t>d'assistant</a:t>
            </a:r>
            <a:r>
              <a:rPr lang="en" sz="1100"/>
              <a:t> de </a:t>
            </a:r>
            <a:r>
              <a:rPr lang="en" sz="1100" b="1"/>
              <a:t>direction</a:t>
            </a:r>
            <a:r>
              <a:rPr lang="en" sz="1100"/>
              <a:t> </a:t>
            </a:r>
            <a:r>
              <a:rPr lang="en" sz="1100" err="1"/>
              <a:t>consiste</a:t>
            </a:r>
            <a:r>
              <a:rPr lang="en" sz="1100"/>
              <a:t> à aider le </a:t>
            </a:r>
            <a:r>
              <a:rPr lang="en" sz="1100" b="1" err="1"/>
              <a:t>directeur</a:t>
            </a:r>
            <a:r>
              <a:rPr lang="en" sz="1100"/>
              <a:t> de service </a:t>
            </a:r>
            <a:r>
              <a:rPr lang="en" sz="1100" err="1"/>
              <a:t>ou</a:t>
            </a:r>
            <a:r>
              <a:rPr lang="en" sz="1100"/>
              <a:t> le </a:t>
            </a:r>
            <a:r>
              <a:rPr lang="en" sz="1100" b="1" err="1"/>
              <a:t>directeur</a:t>
            </a:r>
            <a:r>
              <a:rPr lang="en" sz="1100"/>
              <a:t> </a:t>
            </a:r>
            <a:r>
              <a:rPr lang="en" sz="1100" err="1"/>
              <a:t>général</a:t>
            </a:r>
            <a:r>
              <a:rPr lang="en" sz="1100"/>
              <a:t> </a:t>
            </a:r>
            <a:r>
              <a:rPr lang="en" sz="1100" err="1"/>
              <a:t>d'une</a:t>
            </a:r>
            <a:r>
              <a:rPr lang="en" sz="1100"/>
              <a:t> </a:t>
            </a:r>
            <a:r>
              <a:rPr lang="en" sz="1100" err="1"/>
              <a:t>entreprise</a:t>
            </a:r>
            <a:r>
              <a:rPr lang="en" sz="1100"/>
              <a:t> </a:t>
            </a:r>
            <a:r>
              <a:rPr lang="en" sz="1100" err="1"/>
              <a:t>en</a:t>
            </a:r>
            <a:r>
              <a:rPr lang="en" sz="1100"/>
              <a:t> le </a:t>
            </a:r>
            <a:r>
              <a:rPr lang="en" sz="1100" err="1"/>
              <a:t>déchargeant</a:t>
            </a:r>
            <a:r>
              <a:rPr lang="en" sz="1100"/>
              <a:t> des </a:t>
            </a:r>
            <a:r>
              <a:rPr lang="en" sz="1100" err="1"/>
              <a:t>tâches</a:t>
            </a:r>
            <a:r>
              <a:rPr lang="en" sz="1100"/>
              <a:t> </a:t>
            </a:r>
            <a:r>
              <a:rPr lang="en" sz="1100" err="1"/>
              <a:t>administratives</a:t>
            </a:r>
            <a:r>
              <a:rPr lang="en" sz="1100"/>
              <a:t>.</a:t>
            </a:r>
            <a:endParaRPr lang="en-US" sz="1100"/>
          </a:p>
        </p:txBody>
      </p:sp>
      <p:sp>
        <p:nvSpPr>
          <p:cNvPr id="368" name="Google Shape;368;p45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Qualité</a:t>
            </a:r>
          </a:p>
        </p:txBody>
      </p:sp>
      <p:sp>
        <p:nvSpPr>
          <p:cNvPr id="369" name="Google Shape;369;p45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2563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" sz="1100"/>
              <a:t>Le </a:t>
            </a:r>
            <a:r>
              <a:rPr lang="en" sz="1100" err="1"/>
              <a:t>responsable</a:t>
            </a:r>
            <a:r>
              <a:rPr lang="en" sz="1100"/>
              <a:t> </a:t>
            </a:r>
            <a:r>
              <a:rPr lang="en" sz="1100" err="1"/>
              <a:t>Qualité</a:t>
            </a:r>
            <a:r>
              <a:rPr lang="en" sz="1100"/>
              <a:t> a pour mission de </a:t>
            </a:r>
            <a:r>
              <a:rPr lang="en" sz="1100" b="1" err="1"/>
              <a:t>mettre</a:t>
            </a:r>
            <a:r>
              <a:rPr lang="en" sz="1100" b="1"/>
              <a:t> </a:t>
            </a:r>
            <a:r>
              <a:rPr lang="en" sz="1100" b="1" err="1"/>
              <a:t>en</a:t>
            </a:r>
            <a:r>
              <a:rPr lang="en" sz="1100" b="1"/>
              <a:t> place et </a:t>
            </a:r>
            <a:r>
              <a:rPr lang="en" sz="1100" b="1" err="1"/>
              <a:t>d'animer</a:t>
            </a:r>
            <a:r>
              <a:rPr lang="en" sz="1100" b="1"/>
              <a:t> la politique </a:t>
            </a:r>
            <a:r>
              <a:rPr lang="en" sz="1100" b="1" err="1"/>
              <a:t>Qualité</a:t>
            </a:r>
            <a:r>
              <a:rPr lang="en" sz="1100" b="1"/>
              <a:t> de </a:t>
            </a:r>
            <a:r>
              <a:rPr lang="en" sz="1100" b="1" err="1"/>
              <a:t>l'entreprise</a:t>
            </a:r>
            <a:r>
              <a:rPr lang="en" sz="1100"/>
              <a:t>.</a:t>
            </a:r>
            <a:endParaRPr lang="en-US" sz="1100"/>
          </a:p>
        </p:txBody>
      </p:sp>
      <p:sp>
        <p:nvSpPr>
          <p:cNvPr id="370" name="Google Shape;370;p45"/>
          <p:cNvSpPr txBox="1">
            <a:spLocks noGrp="1"/>
          </p:cNvSpPr>
          <p:nvPr>
            <p:ph type="ctrTitle" idx="14"/>
          </p:nvPr>
        </p:nvSpPr>
        <p:spPr>
          <a:xfrm>
            <a:off x="7124604" y="3499223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RH</a:t>
            </a:r>
            <a:endParaRPr/>
          </a:p>
        </p:txBody>
      </p:sp>
      <p:sp>
        <p:nvSpPr>
          <p:cNvPr id="371" name="Google Shape;371;p45"/>
          <p:cNvSpPr txBox="1">
            <a:spLocks noGrp="1"/>
          </p:cNvSpPr>
          <p:nvPr>
            <p:ph type="subTitle" idx="15"/>
          </p:nvPr>
        </p:nvSpPr>
        <p:spPr>
          <a:xfrm>
            <a:off x="6881320" y="3767220"/>
            <a:ext cx="2259792" cy="13070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" sz="1100"/>
              <a:t>La </a:t>
            </a:r>
            <a:r>
              <a:rPr lang="en" sz="1100" err="1"/>
              <a:t>fonction</a:t>
            </a:r>
            <a:r>
              <a:rPr lang="en" sz="1100"/>
              <a:t> </a:t>
            </a:r>
            <a:r>
              <a:rPr lang="en" sz="1100" b="1" err="1"/>
              <a:t>Ressources</a:t>
            </a:r>
            <a:r>
              <a:rPr lang="en" sz="1100" b="1"/>
              <a:t> </a:t>
            </a:r>
            <a:r>
              <a:rPr lang="en" sz="1100" b="1" err="1"/>
              <a:t>humaines</a:t>
            </a:r>
            <a:r>
              <a:rPr lang="en" sz="1100"/>
              <a:t> a pour mission de faire </a:t>
            </a:r>
            <a:r>
              <a:rPr lang="en" sz="1100" err="1"/>
              <a:t>en</a:t>
            </a:r>
            <a:r>
              <a:rPr lang="en" sz="1100"/>
              <a:t> </a:t>
            </a:r>
            <a:r>
              <a:rPr lang="en" sz="1100" err="1"/>
              <a:t>sorte</a:t>
            </a:r>
            <a:r>
              <a:rPr lang="en" sz="1100"/>
              <a:t> que </a:t>
            </a:r>
            <a:r>
              <a:rPr lang="en" sz="1100" err="1"/>
              <a:t>l'organisation</a:t>
            </a:r>
            <a:r>
              <a:rPr lang="en" sz="1100"/>
              <a:t> dispose du personnel </a:t>
            </a:r>
            <a:r>
              <a:rPr lang="en" sz="1100" err="1"/>
              <a:t>nécessaire</a:t>
            </a:r>
            <a:r>
              <a:rPr lang="en" sz="1100"/>
              <a:t> à son </a:t>
            </a:r>
            <a:r>
              <a:rPr lang="en" sz="1100" err="1"/>
              <a:t>fonctionnement</a:t>
            </a:r>
            <a:r>
              <a:rPr lang="en" sz="1100"/>
              <a:t> et que </a:t>
            </a:r>
            <a:r>
              <a:rPr lang="en" sz="1100" err="1"/>
              <a:t>ce</a:t>
            </a:r>
            <a:r>
              <a:rPr lang="en" sz="1100"/>
              <a:t> personnel </a:t>
            </a:r>
            <a:r>
              <a:rPr lang="en" sz="1100" err="1"/>
              <a:t>fasse</a:t>
            </a:r>
            <a:r>
              <a:rPr lang="en" sz="1100"/>
              <a:t> de son </a:t>
            </a:r>
            <a:r>
              <a:rPr lang="en" sz="1100" err="1"/>
              <a:t>mieux</a:t>
            </a:r>
            <a:r>
              <a:rPr lang="en" sz="1100"/>
              <a:t> pour </a:t>
            </a:r>
            <a:r>
              <a:rPr lang="en" sz="1100" err="1"/>
              <a:t>améliorer</a:t>
            </a:r>
            <a:r>
              <a:rPr lang="en" sz="1100"/>
              <a:t> la performance de </a:t>
            </a:r>
            <a:r>
              <a:rPr lang="en" sz="1100" err="1"/>
              <a:t>l'organisation</a:t>
            </a:r>
            <a:r>
              <a:rPr lang="en" sz="1100"/>
              <a:t>, tout </a:t>
            </a:r>
            <a:r>
              <a:rPr lang="en" sz="1100" err="1"/>
              <a:t>en</a:t>
            </a:r>
            <a:r>
              <a:rPr lang="en" sz="1100"/>
              <a:t> </a:t>
            </a:r>
            <a:r>
              <a:rPr lang="en" sz="1100" err="1"/>
              <a:t>s'épanouissant</a:t>
            </a:r>
            <a:r>
              <a:rPr lang="en" sz="1100"/>
              <a:t>.</a:t>
            </a:r>
            <a:endParaRPr lang="en-US" sz="1100"/>
          </a:p>
        </p:txBody>
      </p:sp>
      <p:cxnSp>
        <p:nvCxnSpPr>
          <p:cNvPr id="372" name="Google Shape;372;p45"/>
          <p:cNvCxnSpPr/>
          <p:nvPr/>
        </p:nvCxnSpPr>
        <p:spPr>
          <a:xfrm rot="10800000">
            <a:off x="-49600" y="1722725"/>
            <a:ext cx="53346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3" name="Google Shape;373;p45"/>
          <p:cNvCxnSpPr/>
          <p:nvPr/>
        </p:nvCxnSpPr>
        <p:spPr>
          <a:xfrm rot="10800000">
            <a:off x="3886250" y="3461525"/>
            <a:ext cx="52938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4" name="Google Shape;374;p45"/>
          <p:cNvGrpSpPr/>
          <p:nvPr/>
        </p:nvGrpSpPr>
        <p:grpSpPr>
          <a:xfrm>
            <a:off x="2690884" y="1307814"/>
            <a:ext cx="278692" cy="331130"/>
            <a:chOff x="-48233050" y="3569725"/>
            <a:chExt cx="252050" cy="299475"/>
          </a:xfrm>
        </p:grpSpPr>
        <p:sp>
          <p:nvSpPr>
            <p:cNvPr id="375" name="Google Shape;375;p45"/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5"/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5"/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" name="Google Shape;378;p45"/>
          <p:cNvGrpSpPr/>
          <p:nvPr/>
        </p:nvGrpSpPr>
        <p:grpSpPr>
          <a:xfrm>
            <a:off x="892659" y="1308215"/>
            <a:ext cx="330936" cy="330743"/>
            <a:chOff x="-49764975" y="3183375"/>
            <a:chExt cx="299300" cy="299125"/>
          </a:xfrm>
        </p:grpSpPr>
        <p:sp>
          <p:nvSpPr>
            <p:cNvPr id="379" name="Google Shape;379;p45"/>
            <p:cNvSpPr/>
            <p:nvPr/>
          </p:nvSpPr>
          <p:spPr>
            <a:xfrm>
              <a:off x="-49606675" y="3233575"/>
              <a:ext cx="70125" cy="103200"/>
            </a:xfrm>
            <a:custGeom>
              <a:avLst/>
              <a:gdLst/>
              <a:ahLst/>
              <a:cxnLst/>
              <a:rect l="l" t="t" r="r" b="b"/>
              <a:pathLst>
                <a:path w="2805" h="4128" extrusionOk="0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5"/>
            <p:cNvSpPr/>
            <p:nvPr/>
          </p:nvSpPr>
          <p:spPr>
            <a:xfrm>
              <a:off x="-496767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5"/>
            <p:cNvSpPr/>
            <p:nvPr/>
          </p:nvSpPr>
          <p:spPr>
            <a:xfrm>
              <a:off x="-49694100" y="3233575"/>
              <a:ext cx="69325" cy="103200"/>
            </a:xfrm>
            <a:custGeom>
              <a:avLst/>
              <a:gdLst/>
              <a:ahLst/>
              <a:cxnLst/>
              <a:rect l="l" t="t" r="r" b="b"/>
              <a:pathLst>
                <a:path w="2773" h="4128" extrusionOk="0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5"/>
            <p:cNvSpPr/>
            <p:nvPr/>
          </p:nvSpPr>
          <p:spPr>
            <a:xfrm>
              <a:off x="-49756325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5"/>
            <p:cNvSpPr/>
            <p:nvPr/>
          </p:nvSpPr>
          <p:spPr>
            <a:xfrm>
              <a:off x="-496066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5"/>
            <p:cNvSpPr/>
            <p:nvPr/>
          </p:nvSpPr>
          <p:spPr>
            <a:xfrm>
              <a:off x="-49595650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5"/>
            <p:cNvSpPr/>
            <p:nvPr/>
          </p:nvSpPr>
          <p:spPr>
            <a:xfrm>
              <a:off x="-497649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5"/>
            <p:cNvSpPr/>
            <p:nvPr/>
          </p:nvSpPr>
          <p:spPr>
            <a:xfrm>
              <a:off x="-495357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5"/>
            <p:cNvSpPr/>
            <p:nvPr/>
          </p:nvSpPr>
          <p:spPr>
            <a:xfrm>
              <a:off x="-49685425" y="3183375"/>
              <a:ext cx="140200" cy="69925"/>
            </a:xfrm>
            <a:custGeom>
              <a:avLst/>
              <a:gdLst/>
              <a:ahLst/>
              <a:cxnLst/>
              <a:rect l="l" t="t" r="r" b="b"/>
              <a:pathLst>
                <a:path w="5608" h="2797" extrusionOk="0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45"/>
          <p:cNvGrpSpPr/>
          <p:nvPr/>
        </p:nvGrpSpPr>
        <p:grpSpPr>
          <a:xfrm>
            <a:off x="4761526" y="1303853"/>
            <a:ext cx="332677" cy="330964"/>
            <a:chOff x="-47155575" y="3200500"/>
            <a:chExt cx="300875" cy="299325"/>
          </a:xfrm>
        </p:grpSpPr>
        <p:sp>
          <p:nvSpPr>
            <p:cNvPr id="389" name="Google Shape;389;p45"/>
            <p:cNvSpPr/>
            <p:nvPr/>
          </p:nvSpPr>
          <p:spPr>
            <a:xfrm>
              <a:off x="-46943725" y="3206000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5"/>
            <p:cNvSpPr/>
            <p:nvPr/>
          </p:nvSpPr>
          <p:spPr>
            <a:xfrm>
              <a:off x="-47118575" y="3200500"/>
              <a:ext cx="228450" cy="89025"/>
            </a:xfrm>
            <a:custGeom>
              <a:avLst/>
              <a:gdLst/>
              <a:ahLst/>
              <a:cxnLst/>
              <a:rect l="l" t="t" r="r" b="b"/>
              <a:pathLst>
                <a:path w="9138" h="3561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5"/>
            <p:cNvSpPr/>
            <p:nvPr/>
          </p:nvSpPr>
          <p:spPr>
            <a:xfrm>
              <a:off x="-47013825" y="33950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5"/>
            <p:cNvSpPr/>
            <p:nvPr/>
          </p:nvSpPr>
          <p:spPr>
            <a:xfrm>
              <a:off x="-47049250" y="33596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5"/>
            <p:cNvSpPr/>
            <p:nvPr/>
          </p:nvSpPr>
          <p:spPr>
            <a:xfrm>
              <a:off x="-47013025" y="33934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5"/>
            <p:cNvSpPr/>
            <p:nvPr/>
          </p:nvSpPr>
          <p:spPr>
            <a:xfrm>
              <a:off x="-47155575" y="3270600"/>
              <a:ext cx="300875" cy="229225"/>
            </a:xfrm>
            <a:custGeom>
              <a:avLst/>
              <a:gdLst/>
              <a:ahLst/>
              <a:cxnLst/>
              <a:rect l="l" t="t" r="r" b="b"/>
              <a:pathLst>
                <a:path w="12035" h="9169" extrusionOk="0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" name="Google Shape;395;p45"/>
          <p:cNvGrpSpPr/>
          <p:nvPr/>
        </p:nvGrpSpPr>
        <p:grpSpPr>
          <a:xfrm>
            <a:off x="4316152" y="3043763"/>
            <a:ext cx="330936" cy="330107"/>
            <a:chOff x="-47154000" y="3939275"/>
            <a:chExt cx="299300" cy="298550"/>
          </a:xfrm>
        </p:grpSpPr>
        <p:sp>
          <p:nvSpPr>
            <p:cNvPr id="396" name="Google Shape;396;p45"/>
            <p:cNvSpPr/>
            <p:nvPr/>
          </p:nvSpPr>
          <p:spPr>
            <a:xfrm>
              <a:off x="-47084700" y="4131475"/>
              <a:ext cx="159125" cy="106350"/>
            </a:xfrm>
            <a:custGeom>
              <a:avLst/>
              <a:gdLst/>
              <a:ahLst/>
              <a:cxnLst/>
              <a:rect l="l" t="t" r="r" b="b"/>
              <a:pathLst>
                <a:path w="6365" h="4254" extrusionOk="0">
                  <a:moveTo>
                    <a:pt x="4569" y="693"/>
                  </a:moveTo>
                  <a:cubicBezTo>
                    <a:pt x="4789" y="693"/>
                    <a:pt x="4947" y="851"/>
                    <a:pt x="4947" y="1040"/>
                  </a:cubicBezTo>
                  <a:cubicBezTo>
                    <a:pt x="4947" y="1260"/>
                    <a:pt x="4789" y="1418"/>
                    <a:pt x="4569" y="1418"/>
                  </a:cubicBezTo>
                  <a:lnTo>
                    <a:pt x="1796" y="1418"/>
                  </a:lnTo>
                  <a:cubicBezTo>
                    <a:pt x="1576" y="1418"/>
                    <a:pt x="1418" y="1260"/>
                    <a:pt x="1418" y="1040"/>
                  </a:cubicBezTo>
                  <a:cubicBezTo>
                    <a:pt x="1418" y="851"/>
                    <a:pt x="1576" y="693"/>
                    <a:pt x="1796" y="693"/>
                  </a:cubicBezTo>
                  <a:close/>
                  <a:moveTo>
                    <a:pt x="4569" y="2111"/>
                  </a:moveTo>
                  <a:cubicBezTo>
                    <a:pt x="4789" y="2111"/>
                    <a:pt x="4947" y="2268"/>
                    <a:pt x="4947" y="2457"/>
                  </a:cubicBezTo>
                  <a:cubicBezTo>
                    <a:pt x="4947" y="2678"/>
                    <a:pt x="4789" y="2835"/>
                    <a:pt x="4569" y="2835"/>
                  </a:cubicBezTo>
                  <a:lnTo>
                    <a:pt x="1796" y="2835"/>
                  </a:lnTo>
                  <a:cubicBezTo>
                    <a:pt x="1576" y="2835"/>
                    <a:pt x="1418" y="2678"/>
                    <a:pt x="1418" y="2457"/>
                  </a:cubicBezTo>
                  <a:cubicBezTo>
                    <a:pt x="1418" y="2268"/>
                    <a:pt x="1576" y="2111"/>
                    <a:pt x="1796" y="2111"/>
                  </a:cubicBezTo>
                  <a:close/>
                  <a:moveTo>
                    <a:pt x="0" y="0"/>
                  </a:moveTo>
                  <a:lnTo>
                    <a:pt x="0" y="1418"/>
                  </a:lnTo>
                  <a:lnTo>
                    <a:pt x="0" y="3875"/>
                  </a:lnTo>
                  <a:cubicBezTo>
                    <a:pt x="0" y="4096"/>
                    <a:pt x="158" y="4253"/>
                    <a:pt x="379" y="4253"/>
                  </a:cubicBezTo>
                  <a:lnTo>
                    <a:pt x="5986" y="4253"/>
                  </a:lnTo>
                  <a:cubicBezTo>
                    <a:pt x="6207" y="4253"/>
                    <a:pt x="6364" y="4096"/>
                    <a:pt x="6364" y="3875"/>
                  </a:cubicBezTo>
                  <a:lnTo>
                    <a:pt x="6364" y="1418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5"/>
            <p:cNvSpPr/>
            <p:nvPr/>
          </p:nvSpPr>
          <p:spPr>
            <a:xfrm>
              <a:off x="-46979150" y="3943225"/>
              <a:ext cx="48050" cy="47275"/>
            </a:xfrm>
            <a:custGeom>
              <a:avLst/>
              <a:gdLst/>
              <a:ahLst/>
              <a:cxnLst/>
              <a:rect l="l" t="t" r="r" b="b"/>
              <a:pathLst>
                <a:path w="1922" h="1891" extrusionOk="0">
                  <a:moveTo>
                    <a:pt x="0" y="0"/>
                  </a:moveTo>
                  <a:lnTo>
                    <a:pt x="0" y="1891"/>
                  </a:lnTo>
                  <a:lnTo>
                    <a:pt x="1922" y="1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5"/>
            <p:cNvSpPr/>
            <p:nvPr/>
          </p:nvSpPr>
          <p:spPr>
            <a:xfrm>
              <a:off x="-47154000" y="4026700"/>
              <a:ext cx="299300" cy="141025"/>
            </a:xfrm>
            <a:custGeom>
              <a:avLst/>
              <a:gdLst/>
              <a:ahLst/>
              <a:cxnLst/>
              <a:rect l="l" t="t" r="r" b="b"/>
              <a:pathLst>
                <a:path w="11972" h="5641" extrusionOk="0">
                  <a:moveTo>
                    <a:pt x="3151" y="2080"/>
                  </a:moveTo>
                  <a:cubicBezTo>
                    <a:pt x="3340" y="2080"/>
                    <a:pt x="3497" y="2238"/>
                    <a:pt x="3497" y="2458"/>
                  </a:cubicBezTo>
                  <a:cubicBezTo>
                    <a:pt x="3497" y="2647"/>
                    <a:pt x="3340" y="2805"/>
                    <a:pt x="3151" y="2805"/>
                  </a:cubicBezTo>
                  <a:cubicBezTo>
                    <a:pt x="2930" y="2805"/>
                    <a:pt x="2804" y="2647"/>
                    <a:pt x="2804" y="2458"/>
                  </a:cubicBezTo>
                  <a:cubicBezTo>
                    <a:pt x="2804" y="2238"/>
                    <a:pt x="2930" y="2080"/>
                    <a:pt x="3151" y="2080"/>
                  </a:cubicBezTo>
                  <a:close/>
                  <a:moveTo>
                    <a:pt x="4568" y="2080"/>
                  </a:moveTo>
                  <a:cubicBezTo>
                    <a:pt x="4757" y="2080"/>
                    <a:pt x="4915" y="2238"/>
                    <a:pt x="4915" y="2458"/>
                  </a:cubicBezTo>
                  <a:cubicBezTo>
                    <a:pt x="4915" y="2647"/>
                    <a:pt x="4757" y="2805"/>
                    <a:pt x="4568" y="2805"/>
                  </a:cubicBezTo>
                  <a:cubicBezTo>
                    <a:pt x="4348" y="2805"/>
                    <a:pt x="4190" y="2647"/>
                    <a:pt x="4190" y="2458"/>
                  </a:cubicBezTo>
                  <a:cubicBezTo>
                    <a:pt x="4190" y="2238"/>
                    <a:pt x="4348" y="2080"/>
                    <a:pt x="4568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8"/>
                    <a:pt x="6994" y="2458"/>
                  </a:cubicBezTo>
                  <a:cubicBezTo>
                    <a:pt x="6994" y="2647"/>
                    <a:pt x="6837" y="2805"/>
                    <a:pt x="6648" y="2805"/>
                  </a:cubicBezTo>
                  <a:lnTo>
                    <a:pt x="5923" y="2805"/>
                  </a:lnTo>
                  <a:cubicBezTo>
                    <a:pt x="5734" y="2805"/>
                    <a:pt x="5576" y="2647"/>
                    <a:pt x="5576" y="2458"/>
                  </a:cubicBezTo>
                  <a:cubicBezTo>
                    <a:pt x="5576" y="2238"/>
                    <a:pt x="5734" y="2080"/>
                    <a:pt x="5923" y="2080"/>
                  </a:cubicBezTo>
                  <a:close/>
                  <a:moveTo>
                    <a:pt x="8790" y="2080"/>
                  </a:moveTo>
                  <a:cubicBezTo>
                    <a:pt x="8979" y="2080"/>
                    <a:pt x="9136" y="2238"/>
                    <a:pt x="9136" y="2458"/>
                  </a:cubicBezTo>
                  <a:cubicBezTo>
                    <a:pt x="9136" y="2647"/>
                    <a:pt x="8979" y="2805"/>
                    <a:pt x="8790" y="2805"/>
                  </a:cubicBezTo>
                  <a:lnTo>
                    <a:pt x="8065" y="2805"/>
                  </a:lnTo>
                  <a:cubicBezTo>
                    <a:pt x="7876" y="2805"/>
                    <a:pt x="7719" y="2647"/>
                    <a:pt x="7719" y="2458"/>
                  </a:cubicBezTo>
                  <a:cubicBezTo>
                    <a:pt x="7719" y="2238"/>
                    <a:pt x="7876" y="2080"/>
                    <a:pt x="8065" y="2080"/>
                  </a:cubicBezTo>
                  <a:close/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4569"/>
                  </a:lnTo>
                  <a:cubicBezTo>
                    <a:pt x="0" y="5168"/>
                    <a:pt x="473" y="5640"/>
                    <a:pt x="1071" y="5640"/>
                  </a:cubicBezTo>
                  <a:lnTo>
                    <a:pt x="2111" y="5640"/>
                  </a:lnTo>
                  <a:lnTo>
                    <a:pt x="2111" y="4223"/>
                  </a:lnTo>
                  <a:lnTo>
                    <a:pt x="1764" y="4223"/>
                  </a:lnTo>
                  <a:cubicBezTo>
                    <a:pt x="1575" y="4223"/>
                    <a:pt x="1418" y="4065"/>
                    <a:pt x="1418" y="3876"/>
                  </a:cubicBezTo>
                  <a:cubicBezTo>
                    <a:pt x="1418" y="3655"/>
                    <a:pt x="1575" y="3498"/>
                    <a:pt x="1764" y="3498"/>
                  </a:cubicBezTo>
                  <a:lnTo>
                    <a:pt x="10208" y="3498"/>
                  </a:lnTo>
                  <a:cubicBezTo>
                    <a:pt x="10397" y="3498"/>
                    <a:pt x="10554" y="3655"/>
                    <a:pt x="10554" y="3876"/>
                  </a:cubicBezTo>
                  <a:cubicBezTo>
                    <a:pt x="10554" y="4065"/>
                    <a:pt x="10397" y="4223"/>
                    <a:pt x="10208" y="4223"/>
                  </a:cubicBezTo>
                  <a:lnTo>
                    <a:pt x="9830" y="4223"/>
                  </a:lnTo>
                  <a:lnTo>
                    <a:pt x="9830" y="5640"/>
                  </a:lnTo>
                  <a:lnTo>
                    <a:pt x="10901" y="5640"/>
                  </a:lnTo>
                  <a:cubicBezTo>
                    <a:pt x="11499" y="5640"/>
                    <a:pt x="11972" y="5168"/>
                    <a:pt x="11972" y="4569"/>
                  </a:cubicBezTo>
                  <a:lnTo>
                    <a:pt x="11972" y="1072"/>
                  </a:lnTo>
                  <a:cubicBezTo>
                    <a:pt x="11972" y="473"/>
                    <a:pt x="11499" y="1"/>
                    <a:pt x="10901" y="1"/>
                  </a:cubicBezTo>
                  <a:lnTo>
                    <a:pt x="9830" y="1"/>
                  </a:lnTo>
                  <a:lnTo>
                    <a:pt x="9830" y="1072"/>
                  </a:lnTo>
                  <a:cubicBezTo>
                    <a:pt x="9830" y="1261"/>
                    <a:pt x="9672" y="1419"/>
                    <a:pt x="9483" y="1419"/>
                  </a:cubicBezTo>
                  <a:lnTo>
                    <a:pt x="2489" y="1419"/>
                  </a:lnTo>
                  <a:cubicBezTo>
                    <a:pt x="2268" y="1419"/>
                    <a:pt x="2111" y="1261"/>
                    <a:pt x="2111" y="1072"/>
                  </a:cubicBezTo>
                  <a:lnTo>
                    <a:pt x="211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5"/>
            <p:cNvSpPr/>
            <p:nvPr/>
          </p:nvSpPr>
          <p:spPr>
            <a:xfrm>
              <a:off x="-47083125" y="3939275"/>
              <a:ext cx="158325" cy="106350"/>
            </a:xfrm>
            <a:custGeom>
              <a:avLst/>
              <a:gdLst/>
              <a:ahLst/>
              <a:cxnLst/>
              <a:rect l="l" t="t" r="r" b="b"/>
              <a:pathLst>
                <a:path w="6333" h="425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6333" y="4254"/>
                  </a:lnTo>
                  <a:lnTo>
                    <a:pt x="6333" y="3498"/>
                  </a:lnTo>
                  <a:lnTo>
                    <a:pt x="6301" y="3498"/>
                  </a:lnTo>
                  <a:lnTo>
                    <a:pt x="6301" y="2805"/>
                  </a:lnTo>
                  <a:lnTo>
                    <a:pt x="3844" y="2805"/>
                  </a:lnTo>
                  <a:cubicBezTo>
                    <a:pt x="3655" y="2805"/>
                    <a:pt x="3498" y="2647"/>
                    <a:pt x="3498" y="2427"/>
                  </a:cubicBezTo>
                  <a:lnTo>
                    <a:pt x="34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" name="Google Shape;400;p45"/>
          <p:cNvGrpSpPr/>
          <p:nvPr/>
        </p:nvGrpSpPr>
        <p:grpSpPr>
          <a:xfrm>
            <a:off x="7701924" y="3056473"/>
            <a:ext cx="336507" cy="336507"/>
            <a:chOff x="3271200" y="1435075"/>
            <a:chExt cx="481825" cy="481825"/>
          </a:xfrm>
        </p:grpSpPr>
        <p:sp>
          <p:nvSpPr>
            <p:cNvPr id="401" name="Google Shape;401;p45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2" name="Google Shape;402;p45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03" name="Google Shape;403;p45"/>
          <p:cNvGrpSpPr/>
          <p:nvPr/>
        </p:nvGrpSpPr>
        <p:grpSpPr>
          <a:xfrm>
            <a:off x="6064921" y="3041415"/>
            <a:ext cx="334924" cy="334820"/>
            <a:chOff x="5642475" y="1435075"/>
            <a:chExt cx="481975" cy="481825"/>
          </a:xfrm>
        </p:grpSpPr>
        <p:sp>
          <p:nvSpPr>
            <p:cNvPr id="404" name="Google Shape;404;p45"/>
            <p:cNvSpPr/>
            <p:nvPr/>
          </p:nvSpPr>
          <p:spPr>
            <a:xfrm>
              <a:off x="5642475" y="1435075"/>
              <a:ext cx="481975" cy="340675"/>
            </a:xfrm>
            <a:custGeom>
              <a:avLst/>
              <a:gdLst/>
              <a:ahLst/>
              <a:cxnLst/>
              <a:rect l="l" t="t" r="r" b="b"/>
              <a:pathLst>
                <a:path w="19279" h="13627" extrusionOk="0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5" name="Google Shape;405;p45"/>
            <p:cNvSpPr/>
            <p:nvPr/>
          </p:nvSpPr>
          <p:spPr>
            <a:xfrm>
              <a:off x="5756375" y="1803975"/>
              <a:ext cx="254100" cy="112925"/>
            </a:xfrm>
            <a:custGeom>
              <a:avLst/>
              <a:gdLst/>
              <a:ahLst/>
              <a:cxnLst/>
              <a:rect l="l" t="t" r="r" b="b"/>
              <a:pathLst>
                <a:path w="10164" h="4517" extrusionOk="0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6" name="Google Shape;406;p45"/>
            <p:cNvSpPr/>
            <p:nvPr/>
          </p:nvSpPr>
          <p:spPr>
            <a:xfrm>
              <a:off x="5843400" y="1537550"/>
              <a:ext cx="79975" cy="76125"/>
            </a:xfrm>
            <a:custGeom>
              <a:avLst/>
              <a:gdLst/>
              <a:ahLst/>
              <a:cxnLst/>
              <a:rect l="l" t="t" r="r" b="b"/>
              <a:pathLst>
                <a:path w="3199" h="3045" extrusionOk="0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6"/>
          <p:cNvSpPr/>
          <p:nvPr/>
        </p:nvSpPr>
        <p:spPr>
          <a:xfrm rot="-5400000" flipH="1">
            <a:off x="5399608" y="1821475"/>
            <a:ext cx="1975500" cy="2628900"/>
          </a:xfrm>
          <a:prstGeom prst="snip1Rect">
            <a:avLst>
              <a:gd name="adj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2" name="Google Shape;412;p46"/>
          <p:cNvCxnSpPr/>
          <p:nvPr/>
        </p:nvCxnSpPr>
        <p:spPr>
          <a:xfrm rot="10800000">
            <a:off x="6682358" y="2949500"/>
            <a:ext cx="2589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3" name="Google Shape;413;p46"/>
          <p:cNvSpPr/>
          <p:nvPr/>
        </p:nvSpPr>
        <p:spPr>
          <a:xfrm rot="5400000">
            <a:off x="1759800" y="1039900"/>
            <a:ext cx="1975500" cy="2631000"/>
          </a:xfrm>
          <a:prstGeom prst="snip1Rect">
            <a:avLst>
              <a:gd name="adj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4" name="Google Shape;414;p46"/>
          <p:cNvCxnSpPr/>
          <p:nvPr/>
        </p:nvCxnSpPr>
        <p:spPr>
          <a:xfrm rot="10800000">
            <a:off x="-21400" y="2148175"/>
            <a:ext cx="24411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5" name="Google Shape;415;p4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Direction</a:t>
            </a:r>
          </a:p>
        </p:txBody>
      </p:sp>
      <p:sp>
        <p:nvSpPr>
          <p:cNvPr id="416" name="Google Shape;416;p46"/>
          <p:cNvSpPr txBox="1">
            <a:spLocks noGrp="1"/>
          </p:cNvSpPr>
          <p:nvPr>
            <p:ph type="ctrTitle" idx="2"/>
          </p:nvPr>
        </p:nvSpPr>
        <p:spPr>
          <a:xfrm>
            <a:off x="1741950" y="2767125"/>
            <a:ext cx="1388115" cy="5070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>
                <a:solidFill>
                  <a:schemeClr val="lt1"/>
                </a:solidFill>
              </a:rPr>
              <a:t>IBRAHIMA HAMAOUNDE</a:t>
            </a:r>
          </a:p>
        </p:txBody>
      </p:sp>
      <p:sp>
        <p:nvSpPr>
          <p:cNvPr id="417" name="Google Shape;417;p46"/>
          <p:cNvSpPr txBox="1">
            <a:spLocks noGrp="1"/>
          </p:cNvSpPr>
          <p:nvPr>
            <p:ph type="subTitle" idx="1"/>
          </p:nvPr>
        </p:nvSpPr>
        <p:spPr>
          <a:xfrm>
            <a:off x="1741950" y="1425766"/>
            <a:ext cx="2157300" cy="12925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>
                <a:solidFill>
                  <a:schemeClr val="lt1"/>
                </a:solidFill>
              </a:rPr>
              <a:t>Directeur </a:t>
            </a:r>
            <a:r>
              <a:rPr lang="en" err="1">
                <a:solidFill>
                  <a:schemeClr val="lt1"/>
                </a:solidFill>
              </a:rPr>
              <a:t>Général</a:t>
            </a:r>
            <a:r>
              <a:rPr lang="en">
                <a:solidFill>
                  <a:schemeClr val="lt1"/>
                </a:solidFill>
              </a:rPr>
              <a:t> de la </a:t>
            </a:r>
            <a:r>
              <a:rPr lang="en" err="1">
                <a:solidFill>
                  <a:schemeClr val="lt1"/>
                </a:solidFill>
              </a:rPr>
              <a:t>société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lang="en" err="1">
                <a:solidFill>
                  <a:schemeClr val="lt1"/>
                </a:solidFill>
              </a:rPr>
              <a:t>depuis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lang="en" err="1">
                <a:solidFill>
                  <a:schemeClr val="lt1"/>
                </a:solidFill>
              </a:rPr>
              <a:t>sa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lang="en" err="1">
                <a:solidFill>
                  <a:schemeClr val="lt1"/>
                </a:solidFill>
              </a:rPr>
              <a:t>création</a:t>
            </a:r>
            <a:r>
              <a:rPr lang="en">
                <a:solidFill>
                  <a:schemeClr val="lt1"/>
                </a:solidFill>
              </a:rPr>
              <a:t>. </a:t>
            </a:r>
            <a:r>
              <a:rPr lang="en" err="1">
                <a:solidFill>
                  <a:schemeClr val="lt1"/>
                </a:solidFill>
              </a:rPr>
              <a:t>Appeler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lang="en" err="1">
                <a:solidFill>
                  <a:schemeClr val="lt1"/>
                </a:solidFill>
              </a:rPr>
              <a:t>tonton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lang="en" err="1">
                <a:solidFill>
                  <a:schemeClr val="lt1"/>
                </a:solidFill>
              </a:rPr>
              <a:t>en</a:t>
            </a:r>
            <a:r>
              <a:rPr lang="en">
                <a:solidFill>
                  <a:schemeClr val="lt1"/>
                </a:solidFill>
              </a:rPr>
              <a:t> dehors de la </a:t>
            </a:r>
            <a:r>
              <a:rPr lang="en" err="1">
                <a:solidFill>
                  <a:schemeClr val="lt1"/>
                </a:solidFill>
              </a:rPr>
              <a:t>société</a:t>
            </a:r>
            <a:r>
              <a:rPr lang="en">
                <a:solidFill>
                  <a:schemeClr val="lt1"/>
                </a:solidFill>
              </a:rPr>
              <a:t>, il continue de </a:t>
            </a:r>
            <a:r>
              <a:rPr lang="en" err="1">
                <a:solidFill>
                  <a:schemeClr val="lt1"/>
                </a:solidFill>
              </a:rPr>
              <a:t>veuiller</a:t>
            </a:r>
            <a:r>
              <a:rPr lang="en">
                <a:solidFill>
                  <a:schemeClr val="lt1"/>
                </a:solidFill>
              </a:rPr>
              <a:t> sur </a:t>
            </a:r>
            <a:r>
              <a:rPr lang="en" err="1">
                <a:solidFill>
                  <a:schemeClr val="lt1"/>
                </a:solidFill>
              </a:rPr>
              <a:t>sa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lang="en" err="1">
                <a:solidFill>
                  <a:schemeClr val="lt1"/>
                </a:solidFill>
              </a:rPr>
              <a:t>société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lang="en" err="1">
                <a:solidFill>
                  <a:schemeClr val="lt1"/>
                </a:solidFill>
              </a:rPr>
              <a:t>jusqu'à</a:t>
            </a:r>
            <a:r>
              <a:rPr lang="en">
                <a:solidFill>
                  <a:schemeClr val="lt1"/>
                </a:solidFill>
              </a:rPr>
              <a:t> toucher le milliard.</a:t>
            </a:r>
          </a:p>
        </p:txBody>
      </p:sp>
      <p:sp>
        <p:nvSpPr>
          <p:cNvPr id="418" name="Google Shape;418;p46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err="1">
                <a:solidFill>
                  <a:schemeClr val="lt1"/>
                </a:solidFill>
              </a:rPr>
              <a:t>Personne</a:t>
            </a:r>
            <a:r>
              <a:rPr lang="en">
                <a:solidFill>
                  <a:schemeClr val="lt1"/>
                </a:solidFill>
              </a:rPr>
              <a:t> pout le moment</a:t>
            </a:r>
          </a:p>
        </p:txBody>
      </p:sp>
      <p:sp>
        <p:nvSpPr>
          <p:cNvPr id="419" name="Google Shape;419;p46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>
                <a:solidFill>
                  <a:schemeClr val="lt1"/>
                </a:solidFill>
              </a:rPr>
              <a:t>Une </a:t>
            </a:r>
            <a:r>
              <a:rPr lang="en" err="1">
                <a:solidFill>
                  <a:schemeClr val="lt1"/>
                </a:solidFill>
              </a:rPr>
              <a:t>fraude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lang="en" err="1">
                <a:solidFill>
                  <a:schemeClr val="lt1"/>
                </a:solidFill>
              </a:rPr>
              <a:t>tu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lang="en" err="1">
                <a:solidFill>
                  <a:schemeClr val="lt1"/>
                </a:solidFill>
              </a:rPr>
              <a:t>trouveras</a:t>
            </a:r>
            <a:r>
              <a:rPr lang="en">
                <a:solidFill>
                  <a:schemeClr val="lt1"/>
                </a:solidFill>
              </a:rPr>
              <a:t> </a:t>
            </a:r>
            <a:endParaRPr lang="en-US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100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FB84A54-8C7B-A72C-C924-1CAEBC2306E9}"/>
              </a:ext>
            </a:extLst>
          </p:cNvPr>
          <p:cNvSpPr txBox="1"/>
          <p:nvPr/>
        </p:nvSpPr>
        <p:spPr>
          <a:xfrm>
            <a:off x="523874" y="879079"/>
            <a:ext cx="7965280" cy="41857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 u="sng"/>
              <a:t>SSR PRO recherche ...</a:t>
            </a:r>
            <a:endParaRPr lang="en-US"/>
          </a:p>
          <a:p>
            <a:r>
              <a:rPr lang="fr-FR"/>
              <a:t>SSR Pro Informatique, entreprise située à Montigny Le Bretonneux spécialisée dans l’infogérance recrute !</a:t>
            </a:r>
            <a:br>
              <a:rPr lang="fr-FR"/>
            </a:br>
            <a:br>
              <a:rPr lang="fr-FR"/>
            </a:br>
            <a:r>
              <a:rPr lang="fr-FR"/>
              <a:t>Nous recherchons à intégrer dans notre équipe : TECHNICIEN SUPPORT INFORMATIQUE H/F.</a:t>
            </a:r>
            <a:br>
              <a:rPr lang="fr-FR"/>
            </a:br>
            <a:r>
              <a:rPr lang="fr-FR"/>
              <a:t>Description de l'offre :</a:t>
            </a:r>
            <a:br>
              <a:rPr lang="fr-FR"/>
            </a:br>
            <a:r>
              <a:rPr lang="fr-FR"/>
              <a:t>- Prendre en charge les sollicitations des utilisateurs par téléphone, par mail, par chat, etc..</a:t>
            </a:r>
            <a:br>
              <a:rPr lang="fr-FR"/>
            </a:br>
            <a:r>
              <a:rPr lang="fr-FR"/>
              <a:t>- Adapter la communication à chaque utilisateur grâce à un sens du relationnel développé.</a:t>
            </a:r>
            <a:br>
              <a:rPr lang="fr-FR"/>
            </a:br>
            <a:r>
              <a:rPr lang="fr-FR"/>
              <a:t>- Gérer la priorité des interventions en fonction de leur degré d'urgence.</a:t>
            </a:r>
            <a:br>
              <a:rPr lang="fr-FR"/>
            </a:br>
            <a:r>
              <a:rPr lang="fr-FR"/>
              <a:t>- Suivre chaque incident jusqu'à sa résolution.</a:t>
            </a:r>
            <a:br>
              <a:rPr lang="fr-FR"/>
            </a:br>
            <a:r>
              <a:rPr lang="fr-FR"/>
              <a:t>- Trouver une/des solutions en cas d'incident non résolu.</a:t>
            </a:r>
            <a:br>
              <a:rPr lang="fr-FR"/>
            </a:br>
            <a:r>
              <a:rPr lang="fr-FR"/>
              <a:t>- Enrichir la base de connaissances afin de partager votre expertise avec votre équipe </a:t>
            </a:r>
            <a:endParaRPr lang="en-US"/>
          </a:p>
          <a:p>
            <a:r>
              <a:rPr lang="fr-FR"/>
              <a:t>Salaire : 1700 Euros bruts.</a:t>
            </a:r>
            <a:br>
              <a:rPr lang="fr-FR"/>
            </a:br>
            <a:r>
              <a:rPr lang="fr-FR"/>
              <a:t>Lieu de mission : Montigny-le-Bretonneux</a:t>
            </a:r>
            <a:br>
              <a:rPr lang="fr-FR"/>
            </a:br>
            <a:r>
              <a:rPr lang="fr-FR"/>
              <a:t>Contrat : CDI</a:t>
            </a:r>
            <a:endParaRPr lang="en-US"/>
          </a:p>
          <a:p>
            <a:endParaRPr lang="en-US"/>
          </a:p>
          <a:p>
            <a:r>
              <a:rPr lang="fr-FR"/>
              <a:t>- Profil souhaité.</a:t>
            </a:r>
            <a:br>
              <a:rPr lang="fr-FR"/>
            </a:br>
            <a:r>
              <a:rPr lang="fr-FR"/>
              <a:t>Rigueur, ponctualité, mobilité, flexibilité, autonomie, bon savoir-être</a:t>
            </a:r>
            <a:endParaRPr lang="en-US"/>
          </a:p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BD40BA-7B14-DE25-0A44-B2A1616C1DA7}"/>
              </a:ext>
            </a:extLst>
          </p:cNvPr>
          <p:cNvSpPr txBox="1"/>
          <p:nvPr/>
        </p:nvSpPr>
        <p:spPr>
          <a:xfrm>
            <a:off x="2988468" y="287734"/>
            <a:ext cx="316706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Fiche de poste.</a:t>
            </a:r>
          </a:p>
        </p:txBody>
      </p:sp>
    </p:spTree>
    <p:extLst>
      <p:ext uri="{BB962C8B-B14F-4D97-AF65-F5344CB8AC3E}">
        <p14:creationId xmlns:p14="http://schemas.microsoft.com/office/powerpoint/2010/main" val="4018478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8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D9D9D9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8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Site Web</a:t>
            </a:r>
            <a:endParaRPr lang="en-US"/>
          </a:p>
        </p:txBody>
      </p:sp>
      <p:sp>
        <p:nvSpPr>
          <p:cNvPr id="437" name="Google Shape;437;p48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38" name="Google Shape;438;p48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Et </a:t>
            </a:r>
            <a:r>
              <a:rPr lang="en" err="1"/>
              <a:t>ses</a:t>
            </a:r>
            <a:r>
              <a:rPr lang="en"/>
              <a:t> </a:t>
            </a:r>
            <a:r>
              <a:rPr lang="en" err="1"/>
              <a:t>fonctionnalités</a:t>
            </a:r>
            <a:r>
              <a:rPr lang="en"/>
              <a:t> </a:t>
            </a:r>
          </a:p>
        </p:txBody>
      </p:sp>
      <p:cxnSp>
        <p:nvCxnSpPr>
          <p:cNvPr id="439" name="Google Shape;439;p48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0" name="Google Shape;440;p48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441" name="Google Shape;441;p48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8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8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8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8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Présentation</a:t>
            </a:r>
            <a:r>
              <a:rPr lang="en"/>
              <a:t> global</a:t>
            </a:r>
            <a:endParaRPr lang="en-US"/>
          </a:p>
        </p:txBody>
      </p:sp>
      <p:cxnSp>
        <p:nvCxnSpPr>
          <p:cNvPr id="463" name="Google Shape;463;p49"/>
          <p:cNvCxnSpPr/>
          <p:nvPr/>
        </p:nvCxnSpPr>
        <p:spPr>
          <a:xfrm>
            <a:off x="2232425" y="0"/>
            <a:ext cx="0" cy="1062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49"/>
          <p:cNvCxnSpPr/>
          <p:nvPr/>
        </p:nvCxnSpPr>
        <p:spPr>
          <a:xfrm>
            <a:off x="6916600" y="4522975"/>
            <a:ext cx="0" cy="620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A952E440-C21E-0BDF-3DB3-71B45F9F6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792826"/>
            <a:ext cx="2743200" cy="15578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Fonctionnalité</a:t>
            </a:r>
            <a:endParaRPr lang="en-US" err="1"/>
          </a:p>
        </p:txBody>
      </p:sp>
      <p:cxnSp>
        <p:nvCxnSpPr>
          <p:cNvPr id="463" name="Google Shape;463;p49"/>
          <p:cNvCxnSpPr/>
          <p:nvPr/>
        </p:nvCxnSpPr>
        <p:spPr>
          <a:xfrm>
            <a:off x="2232425" y="0"/>
            <a:ext cx="0" cy="1062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49"/>
          <p:cNvCxnSpPr/>
          <p:nvPr/>
        </p:nvCxnSpPr>
        <p:spPr>
          <a:xfrm>
            <a:off x="6916600" y="4522975"/>
            <a:ext cx="0" cy="620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128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1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D9D9D9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51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err="1"/>
              <a:t>Imprévu</a:t>
            </a:r>
            <a:r>
              <a:rPr lang="en"/>
              <a:t> et solution</a:t>
            </a:r>
            <a:endParaRPr lang="en" b="0"/>
          </a:p>
        </p:txBody>
      </p:sp>
      <p:sp>
        <p:nvSpPr>
          <p:cNvPr id="479" name="Google Shape;479;p51"/>
          <p:cNvSpPr txBox="1">
            <a:spLocks noGrp="1"/>
          </p:cNvSpPr>
          <p:nvPr>
            <p:ph type="title" idx="2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80" name="Google Shape;480;p51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Les </a:t>
            </a:r>
            <a:r>
              <a:rPr lang="en" err="1"/>
              <a:t>érreurs</a:t>
            </a:r>
            <a:r>
              <a:rPr lang="en"/>
              <a:t> dans le code</a:t>
            </a:r>
          </a:p>
        </p:txBody>
      </p:sp>
      <p:cxnSp>
        <p:nvCxnSpPr>
          <p:cNvPr id="481" name="Google Shape;481;p51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82" name="Google Shape;482;p51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483" name="Google Shape;483;p51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1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1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51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51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Evenement</a:t>
            </a:r>
            <a:endParaRPr lang="en-US" err="1"/>
          </a:p>
        </p:txBody>
      </p:sp>
      <p:grpSp>
        <p:nvGrpSpPr>
          <p:cNvPr id="493" name="Google Shape;493;p52"/>
          <p:cNvGrpSpPr/>
          <p:nvPr/>
        </p:nvGrpSpPr>
        <p:grpSpPr>
          <a:xfrm>
            <a:off x="1148819" y="2637008"/>
            <a:ext cx="1873113" cy="1290901"/>
            <a:chOff x="720000" y="2341741"/>
            <a:chExt cx="2120585" cy="1442831"/>
          </a:xfrm>
        </p:grpSpPr>
        <p:sp>
          <p:nvSpPr>
            <p:cNvPr id="494" name="Google Shape;494;p52"/>
            <p:cNvSpPr/>
            <p:nvPr/>
          </p:nvSpPr>
          <p:spPr>
            <a:xfrm>
              <a:off x="720000" y="2898672"/>
              <a:ext cx="885900" cy="885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95" name="Google Shape;495;p52"/>
            <p:cNvCxnSpPr/>
            <p:nvPr/>
          </p:nvCxnSpPr>
          <p:spPr>
            <a:xfrm>
              <a:off x="1143010" y="3361375"/>
              <a:ext cx="1695900" cy="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" name="Google Shape;496;p52"/>
            <p:cNvCxnSpPr/>
            <p:nvPr/>
          </p:nvCxnSpPr>
          <p:spPr>
            <a:xfrm rot="10800000">
              <a:off x="2840585" y="2341741"/>
              <a:ext cx="0" cy="102300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97" name="Google Shape;497;p52"/>
          <p:cNvGrpSpPr/>
          <p:nvPr/>
        </p:nvGrpSpPr>
        <p:grpSpPr>
          <a:xfrm rot="10800000" flipH="1">
            <a:off x="2699668" y="1995364"/>
            <a:ext cx="1873113" cy="1304427"/>
            <a:chOff x="720000" y="2341741"/>
            <a:chExt cx="2120585" cy="1457949"/>
          </a:xfrm>
        </p:grpSpPr>
        <p:sp>
          <p:nvSpPr>
            <p:cNvPr id="498" name="Google Shape;498;p52"/>
            <p:cNvSpPr/>
            <p:nvPr/>
          </p:nvSpPr>
          <p:spPr>
            <a:xfrm>
              <a:off x="720000" y="2913790"/>
              <a:ext cx="885900" cy="885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99" name="Google Shape;499;p52"/>
            <p:cNvCxnSpPr/>
            <p:nvPr/>
          </p:nvCxnSpPr>
          <p:spPr>
            <a:xfrm>
              <a:off x="1143010" y="3361375"/>
              <a:ext cx="1695900" cy="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" name="Google Shape;500;p52"/>
            <p:cNvCxnSpPr/>
            <p:nvPr/>
          </p:nvCxnSpPr>
          <p:spPr>
            <a:xfrm rot="10800000">
              <a:off x="2840585" y="2341741"/>
              <a:ext cx="0" cy="102300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01" name="Google Shape;501;p52"/>
          <p:cNvGrpSpPr/>
          <p:nvPr/>
        </p:nvGrpSpPr>
        <p:grpSpPr>
          <a:xfrm>
            <a:off x="4215083" y="2637008"/>
            <a:ext cx="1873113" cy="1290901"/>
            <a:chOff x="720000" y="2341741"/>
            <a:chExt cx="2120585" cy="1442831"/>
          </a:xfrm>
        </p:grpSpPr>
        <p:sp>
          <p:nvSpPr>
            <p:cNvPr id="502" name="Google Shape;502;p52"/>
            <p:cNvSpPr/>
            <p:nvPr/>
          </p:nvSpPr>
          <p:spPr>
            <a:xfrm>
              <a:off x="720000" y="2898672"/>
              <a:ext cx="885900" cy="885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03" name="Google Shape;503;p52"/>
            <p:cNvCxnSpPr/>
            <p:nvPr/>
          </p:nvCxnSpPr>
          <p:spPr>
            <a:xfrm>
              <a:off x="1143010" y="3361375"/>
              <a:ext cx="1695900" cy="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4" name="Google Shape;504;p52"/>
            <p:cNvCxnSpPr/>
            <p:nvPr/>
          </p:nvCxnSpPr>
          <p:spPr>
            <a:xfrm rot="10800000">
              <a:off x="2840585" y="2341741"/>
              <a:ext cx="0" cy="102300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05" name="Google Shape;505;p52"/>
          <p:cNvGrpSpPr/>
          <p:nvPr/>
        </p:nvGrpSpPr>
        <p:grpSpPr>
          <a:xfrm rot="10800000" flipH="1">
            <a:off x="5728088" y="1996359"/>
            <a:ext cx="1873113" cy="1304427"/>
            <a:chOff x="720000" y="2341741"/>
            <a:chExt cx="2120585" cy="1457949"/>
          </a:xfrm>
        </p:grpSpPr>
        <p:sp>
          <p:nvSpPr>
            <p:cNvPr id="506" name="Google Shape;506;p52"/>
            <p:cNvSpPr/>
            <p:nvPr/>
          </p:nvSpPr>
          <p:spPr>
            <a:xfrm>
              <a:off x="720000" y="2913790"/>
              <a:ext cx="885900" cy="885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07" name="Google Shape;507;p52"/>
            <p:cNvCxnSpPr/>
            <p:nvPr/>
          </p:nvCxnSpPr>
          <p:spPr>
            <a:xfrm>
              <a:off x="1143010" y="3361375"/>
              <a:ext cx="1695900" cy="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8" name="Google Shape;508;p52"/>
            <p:cNvCxnSpPr/>
            <p:nvPr/>
          </p:nvCxnSpPr>
          <p:spPr>
            <a:xfrm rot="10800000">
              <a:off x="2840585" y="2341741"/>
              <a:ext cx="0" cy="102300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09" name="Google Shape;509;p52"/>
          <p:cNvSpPr/>
          <p:nvPr/>
        </p:nvSpPr>
        <p:spPr>
          <a:xfrm>
            <a:off x="7204906" y="3122111"/>
            <a:ext cx="788700" cy="7989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52"/>
          <p:cNvSpPr txBox="1"/>
          <p:nvPr/>
        </p:nvSpPr>
        <p:spPr>
          <a:xfrm>
            <a:off x="1136947" y="3359000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200"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NOV 24</a:t>
            </a:r>
            <a:endParaRPr sz="1200" b="1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11" name="Google Shape;511;p52"/>
          <p:cNvSpPr txBox="1"/>
          <p:nvPr/>
        </p:nvSpPr>
        <p:spPr>
          <a:xfrm>
            <a:off x="829076" y="3943375"/>
            <a:ext cx="14082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</a:rPr>
              <a:t>Début du projet </a:t>
            </a:r>
          </a:p>
        </p:txBody>
      </p:sp>
      <p:sp>
        <p:nvSpPr>
          <p:cNvPr id="512" name="Google Shape;512;p52"/>
          <p:cNvSpPr txBox="1"/>
          <p:nvPr/>
        </p:nvSpPr>
        <p:spPr>
          <a:xfrm>
            <a:off x="2704247" y="2202150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200"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DEC 20</a:t>
            </a:r>
            <a:endParaRPr lang="en" sz="1200" b="1">
              <a:solidFill>
                <a:srgbClr val="FFFFFF"/>
              </a:solidFill>
              <a:latin typeface="Exo 2"/>
              <a:ea typeface="Exo 2"/>
              <a:cs typeface="Exo 2"/>
            </a:endParaRPr>
          </a:p>
        </p:txBody>
      </p:sp>
      <p:sp>
        <p:nvSpPr>
          <p:cNvPr id="513" name="Google Shape;513;p52"/>
          <p:cNvSpPr txBox="1"/>
          <p:nvPr/>
        </p:nvSpPr>
        <p:spPr>
          <a:xfrm>
            <a:off x="5714071" y="2208925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DEC 26</a:t>
            </a:r>
            <a:endParaRPr sz="1200" b="1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14" name="Google Shape;514;p52"/>
          <p:cNvSpPr txBox="1"/>
          <p:nvPr/>
        </p:nvSpPr>
        <p:spPr>
          <a:xfrm>
            <a:off x="4207822" y="3359000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200"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DEC 21</a:t>
            </a:r>
            <a:endParaRPr sz="1200" b="1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15" name="Google Shape;515;p52"/>
          <p:cNvSpPr txBox="1"/>
          <p:nvPr/>
        </p:nvSpPr>
        <p:spPr>
          <a:xfrm>
            <a:off x="7204897" y="3352105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200" b="1">
                <a:solidFill>
                  <a:srgbClr val="FFFFFF"/>
                </a:solidFill>
                <a:latin typeface="Exo 2"/>
                <a:sym typeface="Exo 2"/>
              </a:rPr>
              <a:t>JAN 15</a:t>
            </a:r>
            <a:endParaRPr lang="en-US"/>
          </a:p>
        </p:txBody>
      </p:sp>
      <p:sp>
        <p:nvSpPr>
          <p:cNvPr id="516" name="Google Shape;516;p52"/>
          <p:cNvSpPr txBox="1"/>
          <p:nvPr/>
        </p:nvSpPr>
        <p:spPr>
          <a:xfrm>
            <a:off x="3909476" y="3943375"/>
            <a:ext cx="14082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XXX</a:t>
            </a:r>
            <a:endParaRPr lang="en-US"/>
          </a:p>
        </p:txBody>
      </p:sp>
      <p:sp>
        <p:nvSpPr>
          <p:cNvPr id="517" name="Google Shape;517;p52"/>
          <p:cNvSpPr txBox="1"/>
          <p:nvPr/>
        </p:nvSpPr>
        <p:spPr>
          <a:xfrm>
            <a:off x="6897026" y="3943375"/>
            <a:ext cx="14082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DATE OU LE PROJET DOIT ETRE FINI !!!!!!!!!!!!</a:t>
            </a:r>
            <a:endParaRPr lang="en-US"/>
          </a:p>
        </p:txBody>
      </p:sp>
      <p:sp>
        <p:nvSpPr>
          <p:cNvPr id="518" name="Google Shape;518;p52"/>
          <p:cNvSpPr txBox="1"/>
          <p:nvPr/>
        </p:nvSpPr>
        <p:spPr>
          <a:xfrm>
            <a:off x="5415721" y="1223287"/>
            <a:ext cx="14082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XXX</a:t>
            </a:r>
            <a:endParaRPr lang="en-US"/>
          </a:p>
        </p:txBody>
      </p:sp>
      <p:sp>
        <p:nvSpPr>
          <p:cNvPr id="519" name="Google Shape;519;p52"/>
          <p:cNvSpPr txBox="1"/>
          <p:nvPr/>
        </p:nvSpPr>
        <p:spPr>
          <a:xfrm>
            <a:off x="2396375" y="1223275"/>
            <a:ext cx="14040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Fonctionnalité</a:t>
            </a:r>
            <a:endParaRPr lang="en-US" err="1"/>
          </a:p>
        </p:txBody>
      </p:sp>
      <p:cxnSp>
        <p:nvCxnSpPr>
          <p:cNvPr id="463" name="Google Shape;463;p49"/>
          <p:cNvCxnSpPr/>
          <p:nvPr/>
        </p:nvCxnSpPr>
        <p:spPr>
          <a:xfrm>
            <a:off x="2232425" y="0"/>
            <a:ext cx="0" cy="1062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49"/>
          <p:cNvCxnSpPr/>
          <p:nvPr/>
        </p:nvCxnSpPr>
        <p:spPr>
          <a:xfrm>
            <a:off x="6916600" y="4522975"/>
            <a:ext cx="0" cy="620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4313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4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 lang="en-US"/>
          </a:p>
        </p:txBody>
      </p:sp>
      <p:sp>
        <p:nvSpPr>
          <p:cNvPr id="616" name="Google Shape;616;p54"/>
          <p:cNvSpPr txBox="1">
            <a:spLocks noGrp="1"/>
          </p:cNvSpPr>
          <p:nvPr>
            <p:ph type="title" idx="2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617" name="Google Shape;617;p54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Les phases du </a:t>
            </a:r>
            <a:r>
              <a:rPr lang="en" err="1"/>
              <a:t>projet</a:t>
            </a:r>
            <a:endParaRPr lang="en-US" err="1"/>
          </a:p>
        </p:txBody>
      </p:sp>
      <p:cxnSp>
        <p:nvCxnSpPr>
          <p:cNvPr id="618" name="Google Shape;618;p54"/>
          <p:cNvCxnSpPr/>
          <p:nvPr/>
        </p:nvCxnSpPr>
        <p:spPr>
          <a:xfrm>
            <a:off x="7015900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19" name="Google Shape;619;p54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620" name="Google Shape;620;p54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4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4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54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54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5" name="Google Shape;625;p54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>
            <a:spLocks noGrp="1"/>
          </p:cNvSpPr>
          <p:nvPr>
            <p:ph type="ctrTitle"/>
          </p:nvPr>
        </p:nvSpPr>
        <p:spPr>
          <a:xfrm>
            <a:off x="3257088" y="2114748"/>
            <a:ext cx="2750715" cy="9301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700"/>
              <a:t>TABLE DE PRESENTATION</a:t>
            </a:r>
          </a:p>
        </p:txBody>
      </p:sp>
      <p:sp>
        <p:nvSpPr>
          <p:cNvPr id="166" name="Google Shape;166;p35">
            <a:hlinkClick r:id="rId3" action="ppaction://hlinksldjump"/>
          </p:cNvPr>
          <p:cNvSpPr txBox="1">
            <a:spLocks noGrp="1"/>
          </p:cNvSpPr>
          <p:nvPr>
            <p:ph type="title" idx="5"/>
          </p:nvPr>
        </p:nvSpPr>
        <p:spPr>
          <a:xfrm>
            <a:off x="2105406" y="2513715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7" name="Google Shape;167;p35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SSRpro</a:t>
            </a:r>
            <a:endParaRPr lang="en-US" err="1"/>
          </a:p>
        </p:txBody>
      </p:sp>
      <p:sp>
        <p:nvSpPr>
          <p:cNvPr id="168" name="Google Shape;168;p35"/>
          <p:cNvSpPr txBox="1">
            <a:spLocks noGrp="1"/>
          </p:cNvSpPr>
          <p:nvPr>
            <p:ph type="subTitle" idx="1"/>
          </p:nvPr>
        </p:nvSpPr>
        <p:spPr>
          <a:xfrm>
            <a:off x="690446" y="613462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err="1"/>
              <a:t>Présentation</a:t>
            </a:r>
            <a:r>
              <a:rPr lang="en"/>
              <a:t> de </a:t>
            </a:r>
            <a:r>
              <a:rPr lang="en" err="1"/>
              <a:t>notre</a:t>
            </a:r>
            <a:r>
              <a:rPr lang="en"/>
              <a:t> </a:t>
            </a:r>
            <a:r>
              <a:rPr lang="en" err="1"/>
              <a:t>entreprise</a:t>
            </a:r>
            <a:r>
              <a:rPr lang="en"/>
              <a:t> et logo</a:t>
            </a:r>
          </a:p>
        </p:txBody>
      </p:sp>
      <p:sp>
        <p:nvSpPr>
          <p:cNvPr id="169" name="Google Shape;169;p35">
            <a:hlinkClick r:id="rId4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2118448" y="570995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0" name="Google Shape;170;p35">
            <a:hlinkClick r:id="rId5" action="ppaction://hlinksldjump"/>
          </p:cNvPr>
          <p:cNvSpPr txBox="1">
            <a:spLocks noGrp="1"/>
          </p:cNvSpPr>
          <p:nvPr>
            <p:ph type="title" idx="4"/>
          </p:nvPr>
        </p:nvSpPr>
        <p:spPr>
          <a:xfrm>
            <a:off x="2105406" y="1542355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1" name="Google Shape;171;p35">
            <a:hlinkClick r:id="rId6" action="ppaction://hlinksldjump"/>
          </p:cNvPr>
          <p:cNvSpPr txBox="1">
            <a:spLocks noGrp="1"/>
          </p:cNvSpPr>
          <p:nvPr>
            <p:ph type="title" idx="6"/>
          </p:nvPr>
        </p:nvSpPr>
        <p:spPr>
          <a:xfrm>
            <a:off x="5922008" y="2119185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72" name="Google Shape;172;p35">
            <a:hlinkClick r:id="rId7" action="ppaction://hlinksldjump"/>
          </p:cNvPr>
          <p:cNvSpPr txBox="1">
            <a:spLocks noGrp="1"/>
          </p:cNvSpPr>
          <p:nvPr>
            <p:ph type="title" idx="7"/>
          </p:nvPr>
        </p:nvSpPr>
        <p:spPr>
          <a:xfrm>
            <a:off x="5922008" y="313888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73" name="Google Shape;173;p35">
            <a:hlinkClick r:id="" action="ppaction://noaction"/>
          </p:cNvPr>
          <p:cNvSpPr txBox="1">
            <a:spLocks noGrp="1"/>
          </p:cNvSpPr>
          <p:nvPr>
            <p:ph type="title" idx="8"/>
          </p:nvPr>
        </p:nvSpPr>
        <p:spPr>
          <a:xfrm>
            <a:off x="5922008" y="4158581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74" name="Google Shape;174;p35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err="1"/>
              <a:t>Secteur</a:t>
            </a:r>
            <a:r>
              <a:rPr lang="en"/>
              <a:t> </a:t>
            </a:r>
            <a:r>
              <a:rPr lang="en" err="1"/>
              <a:t>d'activité</a:t>
            </a:r>
          </a:p>
        </p:txBody>
      </p:sp>
      <p:sp>
        <p:nvSpPr>
          <p:cNvPr id="175" name="Google Shape;175;p35"/>
          <p:cNvSpPr txBox="1">
            <a:spLocks noGrp="1"/>
          </p:cNvSpPr>
          <p:nvPr>
            <p:ph type="subTitle" idx="13"/>
          </p:nvPr>
        </p:nvSpPr>
        <p:spPr>
          <a:xfrm>
            <a:off x="563446" y="1579661"/>
            <a:ext cx="1801300" cy="5644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err="1"/>
              <a:t>Présentation</a:t>
            </a:r>
            <a:r>
              <a:rPr lang="en"/>
              <a:t> de </a:t>
            </a:r>
            <a:r>
              <a:rPr lang="en" err="1"/>
              <a:t>nos</a:t>
            </a:r>
            <a:r>
              <a:rPr lang="en"/>
              <a:t> </a:t>
            </a:r>
            <a:r>
              <a:rPr lang="en" err="1"/>
              <a:t>équipements</a:t>
            </a:r>
            <a:r>
              <a:rPr lang="en"/>
              <a:t>, </a:t>
            </a:r>
            <a:r>
              <a:rPr lang="en" err="1"/>
              <a:t>marchandise</a:t>
            </a:r>
            <a:endParaRPr lang="en-US" err="1"/>
          </a:p>
        </p:txBody>
      </p:sp>
      <p:sp>
        <p:nvSpPr>
          <p:cNvPr id="176" name="Google Shape;176;p35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Notre </a:t>
            </a:r>
            <a:r>
              <a:rPr lang="en" err="1"/>
              <a:t>équipe</a:t>
            </a:r>
            <a:endParaRPr lang="en-US" err="1"/>
          </a:p>
        </p:txBody>
      </p:sp>
      <p:sp>
        <p:nvSpPr>
          <p:cNvPr id="177" name="Google Shape;177;p35"/>
          <p:cNvSpPr txBox="1">
            <a:spLocks noGrp="1"/>
          </p:cNvSpPr>
          <p:nvPr>
            <p:ph type="subTitle" idx="15"/>
          </p:nvPr>
        </p:nvSpPr>
        <p:spPr>
          <a:xfrm>
            <a:off x="690446" y="2553140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Les </a:t>
            </a:r>
            <a:r>
              <a:rPr lang="en" err="1"/>
              <a:t>membres</a:t>
            </a:r>
            <a:r>
              <a:rPr lang="en"/>
              <a:t> de </a:t>
            </a:r>
            <a:r>
              <a:rPr lang="en" err="1"/>
              <a:t>l'entreprise</a:t>
            </a:r>
            <a:endParaRPr lang="en-US" err="1"/>
          </a:p>
        </p:txBody>
      </p:sp>
      <p:sp>
        <p:nvSpPr>
          <p:cNvPr id="178" name="Google Shape;178;p35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Site Web</a:t>
            </a:r>
            <a:endParaRPr/>
          </a:p>
        </p:txBody>
      </p:sp>
      <p:sp>
        <p:nvSpPr>
          <p:cNvPr id="179" name="Google Shape;179;p35"/>
          <p:cNvSpPr txBox="1">
            <a:spLocks noGrp="1"/>
          </p:cNvSpPr>
          <p:nvPr>
            <p:ph type="subTitle" idx="17"/>
          </p:nvPr>
        </p:nvSpPr>
        <p:spPr>
          <a:xfrm>
            <a:off x="6811558" y="218698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err="1"/>
              <a:t>Présentation</a:t>
            </a:r>
            <a:r>
              <a:rPr lang="en"/>
              <a:t> du site et de </a:t>
            </a:r>
            <a:r>
              <a:rPr lang="en" err="1"/>
              <a:t>ses</a:t>
            </a:r>
            <a:r>
              <a:rPr lang="en"/>
              <a:t> </a:t>
            </a:r>
            <a:r>
              <a:rPr lang="en" err="1"/>
              <a:t>fonctionnalités</a:t>
            </a:r>
          </a:p>
        </p:txBody>
      </p:sp>
      <p:sp>
        <p:nvSpPr>
          <p:cNvPr id="180" name="Google Shape;180;p35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err="1"/>
              <a:t>Imprévu</a:t>
            </a:r>
            <a:r>
              <a:rPr lang="en"/>
              <a:t> et solution</a:t>
            </a:r>
            <a:endParaRPr lang="en-US"/>
          </a:p>
        </p:txBody>
      </p:sp>
      <p:sp>
        <p:nvSpPr>
          <p:cNvPr id="181" name="Google Shape;181;p35"/>
          <p:cNvSpPr txBox="1">
            <a:spLocks noGrp="1"/>
          </p:cNvSpPr>
          <p:nvPr>
            <p:ph type="subTitle" idx="19"/>
          </p:nvPr>
        </p:nvSpPr>
        <p:spPr>
          <a:xfrm>
            <a:off x="6811558" y="3210901"/>
            <a:ext cx="1817175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Dévellopement</a:t>
            </a:r>
            <a:r>
              <a:rPr lang="en"/>
              <a:t> de son site e-commerce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lang="en"/>
          </a:p>
        </p:txBody>
      </p:sp>
      <p:sp>
        <p:nvSpPr>
          <p:cNvPr id="182" name="Google Shape;182;p35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err="1"/>
              <a:t>Historique</a:t>
            </a:r>
          </a:p>
        </p:txBody>
      </p:sp>
      <p:sp>
        <p:nvSpPr>
          <p:cNvPr id="183" name="Google Shape;183;p35"/>
          <p:cNvSpPr txBox="1">
            <a:spLocks noGrp="1"/>
          </p:cNvSpPr>
          <p:nvPr>
            <p:ph type="subTitle" idx="21"/>
          </p:nvPr>
        </p:nvSpPr>
        <p:spPr>
          <a:xfrm>
            <a:off x="6811558" y="422315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err="1"/>
              <a:t>Toutes</a:t>
            </a:r>
            <a:r>
              <a:rPr lang="en"/>
              <a:t> les phases </a:t>
            </a:r>
            <a:r>
              <a:rPr lang="en" err="1"/>
              <a:t>parcouru</a:t>
            </a:r>
            <a:r>
              <a:rPr lang="en"/>
              <a:t> pour </a:t>
            </a:r>
            <a:r>
              <a:rPr lang="en" err="1"/>
              <a:t>notre</a:t>
            </a:r>
            <a:r>
              <a:rPr lang="en"/>
              <a:t> </a:t>
            </a:r>
            <a:r>
              <a:rPr lang="en" err="1"/>
              <a:t>projet</a:t>
            </a:r>
            <a:r>
              <a:rPr lang="en"/>
              <a:t>.</a:t>
            </a:r>
            <a:endParaRPr lang="en-US"/>
          </a:p>
        </p:txBody>
      </p:sp>
      <p:cxnSp>
        <p:nvCxnSpPr>
          <p:cNvPr id="184" name="Google Shape;184;p35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" name="Google Shape;185;p35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Site web</a:t>
            </a:r>
            <a:endParaRPr/>
          </a:p>
        </p:txBody>
      </p:sp>
      <p:grpSp>
        <p:nvGrpSpPr>
          <p:cNvPr id="631" name="Google Shape;631;p55"/>
          <p:cNvGrpSpPr/>
          <p:nvPr/>
        </p:nvGrpSpPr>
        <p:grpSpPr>
          <a:xfrm>
            <a:off x="3111142" y="1219229"/>
            <a:ext cx="3362026" cy="2641868"/>
            <a:chOff x="238125" y="1676700"/>
            <a:chExt cx="2045650" cy="1779275"/>
          </a:xfrm>
        </p:grpSpPr>
        <p:sp>
          <p:nvSpPr>
            <p:cNvPr id="632" name="Google Shape;632;p55"/>
            <p:cNvSpPr/>
            <p:nvPr/>
          </p:nvSpPr>
          <p:spPr>
            <a:xfrm>
              <a:off x="1006875" y="3190025"/>
              <a:ext cx="508150" cy="247100"/>
            </a:xfrm>
            <a:custGeom>
              <a:avLst/>
              <a:gdLst/>
              <a:ahLst/>
              <a:cxnLst/>
              <a:rect l="l" t="t" r="r" b="b"/>
              <a:pathLst>
                <a:path w="20326" h="9884" extrusionOk="0">
                  <a:moveTo>
                    <a:pt x="2967" y="0"/>
                  </a:moveTo>
                  <a:lnTo>
                    <a:pt x="0" y="9884"/>
                  </a:lnTo>
                  <a:lnTo>
                    <a:pt x="20325" y="9884"/>
                  </a:lnTo>
                  <a:lnTo>
                    <a:pt x="1735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55"/>
            <p:cNvSpPr/>
            <p:nvPr/>
          </p:nvSpPr>
          <p:spPr>
            <a:xfrm>
              <a:off x="1021625" y="3190025"/>
              <a:ext cx="452425" cy="197525"/>
            </a:xfrm>
            <a:custGeom>
              <a:avLst/>
              <a:gdLst/>
              <a:ahLst/>
              <a:cxnLst/>
              <a:rect l="l" t="t" r="r" b="b"/>
              <a:pathLst>
                <a:path w="18097" h="7901" extrusionOk="0">
                  <a:moveTo>
                    <a:pt x="2377" y="0"/>
                  </a:moveTo>
                  <a:lnTo>
                    <a:pt x="0" y="7901"/>
                  </a:lnTo>
                  <a:cubicBezTo>
                    <a:pt x="6032" y="6753"/>
                    <a:pt x="12064" y="5557"/>
                    <a:pt x="18096" y="4442"/>
                  </a:cubicBezTo>
                  <a:lnTo>
                    <a:pt x="167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55"/>
            <p:cNvSpPr/>
            <p:nvPr/>
          </p:nvSpPr>
          <p:spPr>
            <a:xfrm>
              <a:off x="968750" y="3417450"/>
              <a:ext cx="584375" cy="38525"/>
            </a:xfrm>
            <a:custGeom>
              <a:avLst/>
              <a:gdLst/>
              <a:ahLst/>
              <a:cxnLst/>
              <a:rect l="l" t="t" r="r" b="b"/>
              <a:pathLst>
                <a:path w="23375" h="1541" extrusionOk="0">
                  <a:moveTo>
                    <a:pt x="492" y="0"/>
                  </a:moveTo>
                  <a:cubicBezTo>
                    <a:pt x="214" y="0"/>
                    <a:pt x="1" y="230"/>
                    <a:pt x="1" y="492"/>
                  </a:cubicBezTo>
                  <a:lnTo>
                    <a:pt x="1" y="1541"/>
                  </a:lnTo>
                  <a:lnTo>
                    <a:pt x="23375" y="1541"/>
                  </a:lnTo>
                  <a:lnTo>
                    <a:pt x="23375" y="492"/>
                  </a:lnTo>
                  <a:cubicBezTo>
                    <a:pt x="23375" y="213"/>
                    <a:pt x="23145" y="0"/>
                    <a:pt x="2288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5"/>
            <p:cNvSpPr/>
            <p:nvPr/>
          </p:nvSpPr>
          <p:spPr>
            <a:xfrm>
              <a:off x="238125" y="1777900"/>
              <a:ext cx="2045650" cy="1461300"/>
            </a:xfrm>
            <a:custGeom>
              <a:avLst/>
              <a:gdLst/>
              <a:ahLst/>
              <a:cxnLst/>
              <a:rect l="l" t="t" r="r" b="b"/>
              <a:pathLst>
                <a:path w="81826" h="58452" extrusionOk="0">
                  <a:moveTo>
                    <a:pt x="1574" y="1"/>
                  </a:moveTo>
                  <a:cubicBezTo>
                    <a:pt x="705" y="1"/>
                    <a:pt x="0" y="689"/>
                    <a:pt x="0" y="1558"/>
                  </a:cubicBezTo>
                  <a:lnTo>
                    <a:pt x="0" y="56895"/>
                  </a:lnTo>
                  <a:cubicBezTo>
                    <a:pt x="0" y="57764"/>
                    <a:pt x="705" y="58452"/>
                    <a:pt x="1574" y="58452"/>
                  </a:cubicBezTo>
                  <a:lnTo>
                    <a:pt x="80252" y="58452"/>
                  </a:lnTo>
                  <a:cubicBezTo>
                    <a:pt x="81121" y="58452"/>
                    <a:pt x="81826" y="57764"/>
                    <a:pt x="81826" y="56895"/>
                  </a:cubicBezTo>
                  <a:lnTo>
                    <a:pt x="81826" y="1558"/>
                  </a:lnTo>
                  <a:cubicBezTo>
                    <a:pt x="81826" y="689"/>
                    <a:pt x="81121" y="1"/>
                    <a:pt x="8025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5"/>
            <p:cNvSpPr/>
            <p:nvPr/>
          </p:nvSpPr>
          <p:spPr>
            <a:xfrm>
              <a:off x="238125" y="1676700"/>
              <a:ext cx="2045650" cy="1390400"/>
            </a:xfrm>
            <a:custGeom>
              <a:avLst/>
              <a:gdLst/>
              <a:ahLst/>
              <a:cxnLst/>
              <a:rect l="l" t="t" r="r" b="b"/>
              <a:pathLst>
                <a:path w="81826" h="55616" extrusionOk="0">
                  <a:moveTo>
                    <a:pt x="2836" y="0"/>
                  </a:moveTo>
                  <a:cubicBezTo>
                    <a:pt x="1279" y="0"/>
                    <a:pt x="0" y="1279"/>
                    <a:pt x="0" y="2836"/>
                  </a:cubicBezTo>
                  <a:lnTo>
                    <a:pt x="0" y="55616"/>
                  </a:lnTo>
                  <a:lnTo>
                    <a:pt x="81826" y="55616"/>
                  </a:lnTo>
                  <a:lnTo>
                    <a:pt x="81826" y="2836"/>
                  </a:lnTo>
                  <a:cubicBezTo>
                    <a:pt x="81826" y="1279"/>
                    <a:pt x="80547" y="0"/>
                    <a:pt x="7897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5"/>
            <p:cNvSpPr/>
            <p:nvPr/>
          </p:nvSpPr>
          <p:spPr>
            <a:xfrm>
              <a:off x="346300" y="1773800"/>
              <a:ext cx="1829300" cy="1140050"/>
            </a:xfrm>
            <a:custGeom>
              <a:avLst/>
              <a:gdLst/>
              <a:ahLst/>
              <a:cxnLst/>
              <a:rect l="l" t="t" r="r" b="b"/>
              <a:pathLst>
                <a:path w="73172" h="45602" extrusionOk="0">
                  <a:moveTo>
                    <a:pt x="426" y="1"/>
                  </a:moveTo>
                  <a:cubicBezTo>
                    <a:pt x="197" y="1"/>
                    <a:pt x="0" y="181"/>
                    <a:pt x="0" y="411"/>
                  </a:cubicBezTo>
                  <a:lnTo>
                    <a:pt x="0" y="45175"/>
                  </a:lnTo>
                  <a:cubicBezTo>
                    <a:pt x="0" y="45405"/>
                    <a:pt x="197" y="45601"/>
                    <a:pt x="426" y="45601"/>
                  </a:cubicBezTo>
                  <a:lnTo>
                    <a:pt x="72745" y="45601"/>
                  </a:lnTo>
                  <a:cubicBezTo>
                    <a:pt x="72975" y="45601"/>
                    <a:pt x="73171" y="45405"/>
                    <a:pt x="73171" y="45175"/>
                  </a:cubicBezTo>
                  <a:lnTo>
                    <a:pt x="73171" y="411"/>
                  </a:lnTo>
                  <a:cubicBezTo>
                    <a:pt x="73171" y="181"/>
                    <a:pt x="72975" y="1"/>
                    <a:pt x="72745" y="1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55"/>
            <p:cNvSpPr/>
            <p:nvPr/>
          </p:nvSpPr>
          <p:spPr>
            <a:xfrm>
              <a:off x="1244550" y="1708650"/>
              <a:ext cx="28700" cy="24925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656" y="1"/>
                  </a:moveTo>
                  <a:cubicBezTo>
                    <a:pt x="213" y="1"/>
                    <a:pt x="0" y="541"/>
                    <a:pt x="312" y="853"/>
                  </a:cubicBezTo>
                  <a:cubicBezTo>
                    <a:pt x="411" y="952"/>
                    <a:pt x="532" y="996"/>
                    <a:pt x="650" y="996"/>
                  </a:cubicBezTo>
                  <a:cubicBezTo>
                    <a:pt x="904" y="996"/>
                    <a:pt x="1147" y="794"/>
                    <a:pt x="1147" y="492"/>
                  </a:cubicBezTo>
                  <a:cubicBezTo>
                    <a:pt x="1147" y="230"/>
                    <a:pt x="934" y="1"/>
                    <a:pt x="656" y="1"/>
                  </a:cubicBezTo>
                  <a:close/>
                </a:path>
              </a:pathLst>
            </a:custGeom>
            <a:solidFill>
              <a:srgbClr val="363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" name="Google Shape;640;p55"/>
          <p:cNvGrpSpPr/>
          <p:nvPr/>
        </p:nvGrpSpPr>
        <p:grpSpPr>
          <a:xfrm>
            <a:off x="1417187" y="1862416"/>
            <a:ext cx="1506854" cy="2001521"/>
            <a:chOff x="3580725" y="2020075"/>
            <a:chExt cx="1344925" cy="1786275"/>
          </a:xfrm>
        </p:grpSpPr>
        <p:sp>
          <p:nvSpPr>
            <p:cNvPr id="641" name="Google Shape;641;p55"/>
            <p:cNvSpPr/>
            <p:nvPr/>
          </p:nvSpPr>
          <p:spPr>
            <a:xfrm>
              <a:off x="3681925" y="2020075"/>
              <a:ext cx="1243725" cy="1786275"/>
            </a:xfrm>
            <a:custGeom>
              <a:avLst/>
              <a:gdLst/>
              <a:ahLst/>
              <a:cxnLst/>
              <a:rect l="l" t="t" r="r" b="b"/>
              <a:pathLst>
                <a:path w="49749" h="71451" extrusionOk="0">
                  <a:moveTo>
                    <a:pt x="1574" y="1"/>
                  </a:moveTo>
                  <a:cubicBezTo>
                    <a:pt x="706" y="1"/>
                    <a:pt x="1" y="706"/>
                    <a:pt x="1" y="1574"/>
                  </a:cubicBezTo>
                  <a:lnTo>
                    <a:pt x="1" y="69877"/>
                  </a:lnTo>
                  <a:cubicBezTo>
                    <a:pt x="1" y="70746"/>
                    <a:pt x="706" y="71451"/>
                    <a:pt x="1574" y="71451"/>
                  </a:cubicBezTo>
                  <a:lnTo>
                    <a:pt x="48175" y="71451"/>
                  </a:lnTo>
                  <a:cubicBezTo>
                    <a:pt x="49044" y="71451"/>
                    <a:pt x="49748" y="70746"/>
                    <a:pt x="49748" y="69877"/>
                  </a:cubicBezTo>
                  <a:lnTo>
                    <a:pt x="49748" y="1574"/>
                  </a:lnTo>
                  <a:cubicBezTo>
                    <a:pt x="49748" y="706"/>
                    <a:pt x="49044" y="1"/>
                    <a:pt x="4817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5"/>
            <p:cNvSpPr/>
            <p:nvPr/>
          </p:nvSpPr>
          <p:spPr>
            <a:xfrm>
              <a:off x="3580725" y="2020075"/>
              <a:ext cx="1250250" cy="1786275"/>
            </a:xfrm>
            <a:custGeom>
              <a:avLst/>
              <a:gdLst/>
              <a:ahLst/>
              <a:cxnLst/>
              <a:rect l="l" t="t" r="r" b="b"/>
              <a:pathLst>
                <a:path w="50010" h="71451" extrusionOk="0">
                  <a:moveTo>
                    <a:pt x="2527" y="1"/>
                  </a:moveTo>
                  <a:cubicBezTo>
                    <a:pt x="1147" y="1"/>
                    <a:pt x="33" y="1109"/>
                    <a:pt x="0" y="2492"/>
                  </a:cubicBezTo>
                  <a:lnTo>
                    <a:pt x="0" y="68975"/>
                  </a:lnTo>
                  <a:cubicBezTo>
                    <a:pt x="33" y="70358"/>
                    <a:pt x="1147" y="71451"/>
                    <a:pt x="2526" y="71451"/>
                  </a:cubicBezTo>
                  <a:cubicBezTo>
                    <a:pt x="2537" y="71451"/>
                    <a:pt x="2547" y="71451"/>
                    <a:pt x="2557" y="71451"/>
                  </a:cubicBezTo>
                  <a:lnTo>
                    <a:pt x="50010" y="71451"/>
                  </a:lnTo>
                  <a:lnTo>
                    <a:pt x="50010" y="1"/>
                  </a:lnTo>
                  <a:lnTo>
                    <a:pt x="2557" y="1"/>
                  </a:lnTo>
                  <a:cubicBezTo>
                    <a:pt x="2547" y="1"/>
                    <a:pt x="2537" y="1"/>
                    <a:pt x="25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55"/>
            <p:cNvSpPr/>
            <p:nvPr/>
          </p:nvSpPr>
          <p:spPr>
            <a:xfrm>
              <a:off x="3680303" y="2113921"/>
              <a:ext cx="1140025" cy="1511564"/>
            </a:xfrm>
            <a:custGeom>
              <a:avLst/>
              <a:gdLst/>
              <a:ahLst/>
              <a:cxnLst/>
              <a:rect l="l" t="t" r="r" b="b"/>
              <a:pathLst>
                <a:path w="45601" h="60944" extrusionOk="0">
                  <a:moveTo>
                    <a:pt x="426" y="1"/>
                  </a:moveTo>
                  <a:cubicBezTo>
                    <a:pt x="197" y="1"/>
                    <a:pt x="0" y="181"/>
                    <a:pt x="0" y="427"/>
                  </a:cubicBezTo>
                  <a:lnTo>
                    <a:pt x="0" y="60534"/>
                  </a:lnTo>
                  <a:cubicBezTo>
                    <a:pt x="0" y="60763"/>
                    <a:pt x="197" y="60943"/>
                    <a:pt x="426" y="60943"/>
                  </a:cubicBezTo>
                  <a:lnTo>
                    <a:pt x="45191" y="60943"/>
                  </a:lnTo>
                  <a:cubicBezTo>
                    <a:pt x="45421" y="60943"/>
                    <a:pt x="45601" y="60763"/>
                    <a:pt x="45601" y="60534"/>
                  </a:cubicBezTo>
                  <a:lnTo>
                    <a:pt x="45601" y="427"/>
                  </a:lnTo>
                  <a:cubicBezTo>
                    <a:pt x="45601" y="181"/>
                    <a:pt x="45421" y="1"/>
                    <a:pt x="45191" y="1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55"/>
            <p:cNvSpPr/>
            <p:nvPr/>
          </p:nvSpPr>
          <p:spPr>
            <a:xfrm>
              <a:off x="4193750" y="2051650"/>
              <a:ext cx="28700" cy="24925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492" y="0"/>
                  </a:moveTo>
                  <a:cubicBezTo>
                    <a:pt x="214" y="0"/>
                    <a:pt x="0" y="230"/>
                    <a:pt x="0" y="508"/>
                  </a:cubicBezTo>
                  <a:cubicBezTo>
                    <a:pt x="0" y="798"/>
                    <a:pt x="243" y="996"/>
                    <a:pt x="496" y="996"/>
                  </a:cubicBezTo>
                  <a:cubicBezTo>
                    <a:pt x="615" y="996"/>
                    <a:pt x="737" y="952"/>
                    <a:pt x="836" y="852"/>
                  </a:cubicBezTo>
                  <a:cubicBezTo>
                    <a:pt x="1148" y="541"/>
                    <a:pt x="935" y="0"/>
                    <a:pt x="492" y="0"/>
                  </a:cubicBezTo>
                  <a:close/>
                </a:path>
              </a:pathLst>
            </a:custGeom>
            <a:solidFill>
              <a:srgbClr val="363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55"/>
            <p:cNvSpPr/>
            <p:nvPr/>
          </p:nvSpPr>
          <p:spPr>
            <a:xfrm>
              <a:off x="4179825" y="3667150"/>
              <a:ext cx="125000" cy="106825"/>
            </a:xfrm>
            <a:custGeom>
              <a:avLst/>
              <a:gdLst/>
              <a:ahLst/>
              <a:cxnLst/>
              <a:rect l="l" t="t" r="r" b="b"/>
              <a:pathLst>
                <a:path w="5000" h="4273" extrusionOk="0">
                  <a:moveTo>
                    <a:pt x="2869" y="355"/>
                  </a:moveTo>
                  <a:cubicBezTo>
                    <a:pt x="3836" y="355"/>
                    <a:pt x="4639" y="1158"/>
                    <a:pt x="4639" y="2142"/>
                  </a:cubicBezTo>
                  <a:cubicBezTo>
                    <a:pt x="4639" y="3206"/>
                    <a:pt x="3762" y="3917"/>
                    <a:pt x="2850" y="3917"/>
                  </a:cubicBezTo>
                  <a:cubicBezTo>
                    <a:pt x="2413" y="3917"/>
                    <a:pt x="1968" y="3754"/>
                    <a:pt x="1607" y="3387"/>
                  </a:cubicBezTo>
                  <a:cubicBezTo>
                    <a:pt x="492" y="2273"/>
                    <a:pt x="1279" y="355"/>
                    <a:pt x="2869" y="355"/>
                  </a:cubicBezTo>
                  <a:close/>
                  <a:moveTo>
                    <a:pt x="2849" y="1"/>
                  </a:moveTo>
                  <a:cubicBezTo>
                    <a:pt x="2320" y="1"/>
                    <a:pt x="1781" y="197"/>
                    <a:pt x="1344" y="634"/>
                  </a:cubicBezTo>
                  <a:cubicBezTo>
                    <a:pt x="0" y="1978"/>
                    <a:pt x="967" y="4273"/>
                    <a:pt x="2869" y="4273"/>
                  </a:cubicBezTo>
                  <a:cubicBezTo>
                    <a:pt x="4049" y="4273"/>
                    <a:pt x="5000" y="3306"/>
                    <a:pt x="5000" y="2142"/>
                  </a:cubicBezTo>
                  <a:cubicBezTo>
                    <a:pt x="5000" y="847"/>
                    <a:pt x="3946" y="1"/>
                    <a:pt x="284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7" name="Google Shape;647;p55"/>
          <p:cNvGrpSpPr/>
          <p:nvPr/>
        </p:nvGrpSpPr>
        <p:grpSpPr>
          <a:xfrm>
            <a:off x="6631975" y="1859645"/>
            <a:ext cx="1094837" cy="2001597"/>
            <a:chOff x="6417224" y="2247097"/>
            <a:chExt cx="951950" cy="1740368"/>
          </a:xfrm>
        </p:grpSpPr>
        <p:sp>
          <p:nvSpPr>
            <p:cNvPr id="648" name="Google Shape;648;p55"/>
            <p:cNvSpPr/>
            <p:nvPr/>
          </p:nvSpPr>
          <p:spPr>
            <a:xfrm>
              <a:off x="6505324" y="2247511"/>
              <a:ext cx="863850" cy="1739954"/>
            </a:xfrm>
            <a:custGeom>
              <a:avLst/>
              <a:gdLst/>
              <a:ahLst/>
              <a:cxnLst/>
              <a:rect l="l" t="t" r="r" b="b"/>
              <a:pathLst>
                <a:path w="34554" h="71434" extrusionOk="0">
                  <a:moveTo>
                    <a:pt x="1575" y="0"/>
                  </a:moveTo>
                  <a:cubicBezTo>
                    <a:pt x="706" y="0"/>
                    <a:pt x="1" y="689"/>
                    <a:pt x="1" y="1557"/>
                  </a:cubicBezTo>
                  <a:lnTo>
                    <a:pt x="1" y="69876"/>
                  </a:lnTo>
                  <a:cubicBezTo>
                    <a:pt x="1" y="70728"/>
                    <a:pt x="706" y="71433"/>
                    <a:pt x="1575" y="71433"/>
                  </a:cubicBezTo>
                  <a:lnTo>
                    <a:pt x="32980" y="71433"/>
                  </a:lnTo>
                  <a:cubicBezTo>
                    <a:pt x="33849" y="71433"/>
                    <a:pt x="34554" y="70728"/>
                    <a:pt x="34554" y="69876"/>
                  </a:cubicBezTo>
                  <a:lnTo>
                    <a:pt x="34554" y="1557"/>
                  </a:lnTo>
                  <a:cubicBezTo>
                    <a:pt x="34554" y="689"/>
                    <a:pt x="33849" y="0"/>
                    <a:pt x="3298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55"/>
            <p:cNvSpPr/>
            <p:nvPr/>
          </p:nvSpPr>
          <p:spPr>
            <a:xfrm>
              <a:off x="6417224" y="2247097"/>
              <a:ext cx="868375" cy="1740368"/>
            </a:xfrm>
            <a:custGeom>
              <a:avLst/>
              <a:gdLst/>
              <a:ahLst/>
              <a:cxnLst/>
              <a:rect l="l" t="t" r="r" b="b"/>
              <a:pathLst>
                <a:path w="34735" h="71451" extrusionOk="0">
                  <a:moveTo>
                    <a:pt x="1787" y="1"/>
                  </a:moveTo>
                  <a:cubicBezTo>
                    <a:pt x="804" y="1"/>
                    <a:pt x="1" y="1115"/>
                    <a:pt x="1" y="2492"/>
                  </a:cubicBezTo>
                  <a:lnTo>
                    <a:pt x="1" y="68975"/>
                  </a:lnTo>
                  <a:cubicBezTo>
                    <a:pt x="1" y="70336"/>
                    <a:pt x="804" y="71450"/>
                    <a:pt x="1787" y="71450"/>
                  </a:cubicBezTo>
                  <a:lnTo>
                    <a:pt x="34734" y="71450"/>
                  </a:lnTo>
                  <a:lnTo>
                    <a:pt x="3473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55"/>
            <p:cNvSpPr/>
            <p:nvPr/>
          </p:nvSpPr>
          <p:spPr>
            <a:xfrm>
              <a:off x="6492619" y="2340952"/>
              <a:ext cx="813450" cy="1457323"/>
            </a:xfrm>
            <a:custGeom>
              <a:avLst/>
              <a:gdLst/>
              <a:ahLst/>
              <a:cxnLst/>
              <a:rect l="l" t="t" r="r" b="b"/>
              <a:pathLst>
                <a:path w="32538" h="60944" extrusionOk="0">
                  <a:moveTo>
                    <a:pt x="427" y="0"/>
                  </a:moveTo>
                  <a:cubicBezTo>
                    <a:pt x="198" y="0"/>
                    <a:pt x="1" y="197"/>
                    <a:pt x="1" y="426"/>
                  </a:cubicBezTo>
                  <a:lnTo>
                    <a:pt x="1" y="60533"/>
                  </a:lnTo>
                  <a:cubicBezTo>
                    <a:pt x="1" y="60763"/>
                    <a:pt x="198" y="60943"/>
                    <a:pt x="427" y="60943"/>
                  </a:cubicBezTo>
                  <a:lnTo>
                    <a:pt x="32128" y="60943"/>
                  </a:lnTo>
                  <a:cubicBezTo>
                    <a:pt x="32357" y="60943"/>
                    <a:pt x="32538" y="60763"/>
                    <a:pt x="32538" y="60533"/>
                  </a:cubicBezTo>
                  <a:lnTo>
                    <a:pt x="32538" y="426"/>
                  </a:lnTo>
                  <a:cubicBezTo>
                    <a:pt x="32538" y="197"/>
                    <a:pt x="32357" y="0"/>
                    <a:pt x="32128" y="0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55"/>
            <p:cNvSpPr/>
            <p:nvPr/>
          </p:nvSpPr>
          <p:spPr>
            <a:xfrm>
              <a:off x="6856100" y="3843492"/>
              <a:ext cx="96750" cy="83150"/>
            </a:xfrm>
            <a:custGeom>
              <a:avLst/>
              <a:gdLst/>
              <a:ahLst/>
              <a:cxnLst/>
              <a:rect l="l" t="t" r="r" b="b"/>
              <a:pathLst>
                <a:path w="3870" h="3326" extrusionOk="0">
                  <a:moveTo>
                    <a:pt x="2214" y="358"/>
                  </a:moveTo>
                  <a:lnTo>
                    <a:pt x="2214" y="375"/>
                  </a:lnTo>
                  <a:cubicBezTo>
                    <a:pt x="2935" y="375"/>
                    <a:pt x="3509" y="948"/>
                    <a:pt x="3525" y="1670"/>
                  </a:cubicBezTo>
                  <a:cubicBezTo>
                    <a:pt x="3525" y="2456"/>
                    <a:pt x="2882" y="2973"/>
                    <a:pt x="2212" y="2973"/>
                  </a:cubicBezTo>
                  <a:cubicBezTo>
                    <a:pt x="1890" y="2973"/>
                    <a:pt x="1562" y="2853"/>
                    <a:pt x="1296" y="2587"/>
                  </a:cubicBezTo>
                  <a:cubicBezTo>
                    <a:pt x="476" y="1768"/>
                    <a:pt x="1066" y="358"/>
                    <a:pt x="2214" y="358"/>
                  </a:cubicBezTo>
                  <a:close/>
                  <a:moveTo>
                    <a:pt x="2197" y="1"/>
                  </a:moveTo>
                  <a:cubicBezTo>
                    <a:pt x="1793" y="1"/>
                    <a:pt x="1383" y="152"/>
                    <a:pt x="1050" y="489"/>
                  </a:cubicBezTo>
                  <a:cubicBezTo>
                    <a:pt x="1" y="1538"/>
                    <a:pt x="739" y="3325"/>
                    <a:pt x="2214" y="3325"/>
                  </a:cubicBezTo>
                  <a:cubicBezTo>
                    <a:pt x="3132" y="3325"/>
                    <a:pt x="3869" y="2587"/>
                    <a:pt x="3869" y="1670"/>
                  </a:cubicBezTo>
                  <a:cubicBezTo>
                    <a:pt x="3869" y="669"/>
                    <a:pt x="3048" y="1"/>
                    <a:pt x="219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55"/>
            <p:cNvSpPr/>
            <p:nvPr/>
          </p:nvSpPr>
          <p:spPr>
            <a:xfrm>
              <a:off x="6623350" y="3880717"/>
              <a:ext cx="82800" cy="9025"/>
            </a:xfrm>
            <a:custGeom>
              <a:avLst/>
              <a:gdLst/>
              <a:ahLst/>
              <a:cxnLst/>
              <a:rect l="l" t="t" r="r" b="b"/>
              <a:pathLst>
                <a:path w="3312" h="361" extrusionOk="0">
                  <a:moveTo>
                    <a:pt x="1" y="0"/>
                  </a:moveTo>
                  <a:lnTo>
                    <a:pt x="1" y="361"/>
                  </a:lnTo>
                  <a:lnTo>
                    <a:pt x="3312" y="361"/>
                  </a:lnTo>
                  <a:lnTo>
                    <a:pt x="3312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55"/>
            <p:cNvSpPr/>
            <p:nvPr/>
          </p:nvSpPr>
          <p:spPr>
            <a:xfrm>
              <a:off x="7116325" y="3860642"/>
              <a:ext cx="60675" cy="48775"/>
            </a:xfrm>
            <a:custGeom>
              <a:avLst/>
              <a:gdLst/>
              <a:ahLst/>
              <a:cxnLst/>
              <a:rect l="l" t="t" r="r" b="b"/>
              <a:pathLst>
                <a:path w="2427" h="1951" extrusionOk="0">
                  <a:moveTo>
                    <a:pt x="2328" y="0"/>
                  </a:moveTo>
                  <a:lnTo>
                    <a:pt x="328" y="656"/>
                  </a:lnTo>
                  <a:cubicBezTo>
                    <a:pt x="148" y="688"/>
                    <a:pt x="0" y="836"/>
                    <a:pt x="0" y="1033"/>
                  </a:cubicBezTo>
                  <a:cubicBezTo>
                    <a:pt x="0" y="1197"/>
                    <a:pt x="132" y="1328"/>
                    <a:pt x="361" y="1393"/>
                  </a:cubicBezTo>
                  <a:lnTo>
                    <a:pt x="2328" y="1951"/>
                  </a:lnTo>
                  <a:lnTo>
                    <a:pt x="2426" y="1606"/>
                  </a:lnTo>
                  <a:lnTo>
                    <a:pt x="459" y="1049"/>
                  </a:lnTo>
                  <a:cubicBezTo>
                    <a:pt x="427" y="1049"/>
                    <a:pt x="394" y="1033"/>
                    <a:pt x="377" y="1016"/>
                  </a:cubicBezTo>
                  <a:lnTo>
                    <a:pt x="427" y="1000"/>
                  </a:lnTo>
                  <a:lnTo>
                    <a:pt x="2426" y="344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55"/>
            <p:cNvSpPr/>
            <p:nvPr/>
          </p:nvSpPr>
          <p:spPr>
            <a:xfrm>
              <a:off x="6767200" y="2287275"/>
              <a:ext cx="238100" cy="14350"/>
            </a:xfrm>
            <a:custGeom>
              <a:avLst/>
              <a:gdLst/>
              <a:ahLst/>
              <a:cxnLst/>
              <a:rect l="l" t="t" r="r" b="b"/>
              <a:pathLst>
                <a:path w="9524" h="574" extrusionOk="0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6" name="Google Shape;656;p55"/>
          <p:cNvSpPr txBox="1"/>
          <p:nvPr/>
        </p:nvSpPr>
        <p:spPr>
          <a:xfrm>
            <a:off x="3395625" y="4037178"/>
            <a:ext cx="2962200" cy="7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Le </a:t>
            </a:r>
            <a:r>
              <a:rPr lang="en" sz="1200" err="1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rendu</a:t>
            </a:r>
            <a:r>
              <a:rPr lang="en"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de </a:t>
            </a:r>
            <a:r>
              <a:rPr lang="en" sz="1200" err="1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notre</a:t>
            </a:r>
            <a:r>
              <a:rPr lang="en"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site sur les 3 </a:t>
            </a:r>
            <a:r>
              <a:rPr lang="en" sz="1200" err="1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platforme</a:t>
            </a:r>
            <a:r>
              <a:rPr lang="en"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 </a:t>
            </a:r>
            <a:endParaRPr lang="en" sz="12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657" name="Google Shape;657;p55"/>
          <p:cNvCxnSpPr/>
          <p:nvPr/>
        </p:nvCxnSpPr>
        <p:spPr>
          <a:xfrm rot="10800000">
            <a:off x="3290125" y="4228975"/>
            <a:ext cx="0" cy="9378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C13D0FD-87B6-FC60-186C-221853989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804" y="1303806"/>
            <a:ext cx="3082503" cy="1819950"/>
          </a:xfrm>
          <a:prstGeom prst="rect">
            <a:avLst/>
          </a:prstGeom>
        </p:spPr>
      </p:pic>
      <p:pic>
        <p:nvPicPr>
          <p:cNvPr id="3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B5B95E0-36A3-F46A-6BBD-97522D117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9508" y="1958507"/>
            <a:ext cx="939099" cy="1686038"/>
          </a:xfrm>
          <a:prstGeom prst="rect">
            <a:avLst/>
          </a:prstGeom>
        </p:spPr>
      </p:pic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ABAAC4C-5235-A5F2-1369-C4554A8D8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8820" y="1955784"/>
            <a:ext cx="1349935" cy="16993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F7820D-B134-E496-AE1A-B047489DB7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8889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1CBEB5-0354-FA59-C696-2797091DF3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7203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B74BD3-BE9F-90D8-B821-D78380D067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8324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421996-DA9C-5968-B4C5-5471481243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17688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246A0D-2EB9-A06F-DC0A-117F901163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86024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BD6CD0-A3B1-ABFB-6976-8DE24B000D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30177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A024D7-4D20-4BC7-9D0F-B72E2016F7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27500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40DEEB-A0B9-8BA3-D8FF-7E1645E0FE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75009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FE7554-FAC7-6DF9-7C93-DCBD316BA0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2927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6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6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Solution </a:t>
            </a:r>
            <a:r>
              <a:rPr lang="en" err="1"/>
              <a:t>système</a:t>
            </a:r>
            <a:r>
              <a:rPr lang="en"/>
              <a:t> et reseau</a:t>
            </a:r>
          </a:p>
        </p:txBody>
      </p:sp>
      <p:sp>
        <p:nvSpPr>
          <p:cNvPr id="192" name="Google Shape;192;p36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3" name="Google Shape;193;p36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err="1"/>
              <a:t>SSRpro</a:t>
            </a:r>
            <a:r>
              <a:rPr lang="en"/>
              <a:t> : Notre devoir </a:t>
            </a:r>
            <a:r>
              <a:rPr lang="en" err="1"/>
              <a:t>vôtre</a:t>
            </a:r>
            <a:r>
              <a:rPr lang="en"/>
              <a:t> satisfaction</a:t>
            </a:r>
            <a:endParaRPr lang="en-US"/>
          </a:p>
        </p:txBody>
      </p:sp>
      <p:cxnSp>
        <p:nvCxnSpPr>
          <p:cNvPr id="194" name="Google Shape;194;p36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5" name="Google Shape;195;p36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196" name="Google Shape;196;p36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6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6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6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6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15A6FA-4CA5-C4CB-7014-AA6EA0D305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76882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1B9766-0D41-F6D3-92D6-75781D9386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19329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81EDDC-B563-0F3D-AAA4-9E153D509C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75951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D5BE75-24D8-910E-00DB-DBF304FA47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80214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6C4A84-89C3-5DDA-443F-9B5AD7F1E2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14599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B9E0E6-56E8-042E-B6E9-94FF3286E1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75623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45DE15-5DC8-2268-B386-15D79B1C63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80309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8C957E-A0A9-D2ED-65DD-7F6DFAA05B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38803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BD9E20-5918-432E-055C-9E2B06EAAF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13793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816B30-123E-1F7D-8C6A-2308AE7EAB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235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>
            <a:spLocks noGrp="1"/>
          </p:cNvSpPr>
          <p:nvPr>
            <p:ph type="subTitle" idx="1"/>
          </p:nvPr>
        </p:nvSpPr>
        <p:spPr>
          <a:xfrm>
            <a:off x="547432" y="2061019"/>
            <a:ext cx="7626152" cy="14750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"/>
              <a:t>Qui </a:t>
            </a:r>
            <a:r>
              <a:rPr lang="en" err="1"/>
              <a:t>sommes</a:t>
            </a:r>
            <a:r>
              <a:rPr lang="en"/>
              <a:t> nous :</a:t>
            </a:r>
          </a:p>
          <a:p>
            <a:pPr marL="0" indent="0" algn="l"/>
            <a:r>
              <a:rPr lang="en"/>
              <a:t>Une </a:t>
            </a:r>
            <a:r>
              <a:rPr lang="en" err="1"/>
              <a:t>entreprise</a:t>
            </a:r>
            <a:r>
              <a:rPr lang="en"/>
              <a:t> </a:t>
            </a:r>
            <a:r>
              <a:rPr lang="en" err="1"/>
              <a:t>d’infogérance</a:t>
            </a:r>
            <a:r>
              <a:rPr lang="en"/>
              <a:t> qui a pour but </a:t>
            </a:r>
            <a:r>
              <a:rPr lang="en" err="1"/>
              <a:t>d’aider</a:t>
            </a:r>
            <a:r>
              <a:rPr lang="en"/>
              <a:t> les </a:t>
            </a:r>
            <a:r>
              <a:rPr lang="en" err="1"/>
              <a:t>entreprises</a:t>
            </a:r>
            <a:r>
              <a:rPr lang="en"/>
              <a:t> qui </a:t>
            </a:r>
            <a:r>
              <a:rPr lang="en" err="1"/>
              <a:t>n’ont</a:t>
            </a:r>
            <a:r>
              <a:rPr lang="en"/>
              <a:t> pas les </a:t>
            </a:r>
            <a:r>
              <a:rPr lang="en" err="1"/>
              <a:t>connaissances</a:t>
            </a:r>
            <a:r>
              <a:rPr lang="en"/>
              <a:t> </a:t>
            </a:r>
            <a:r>
              <a:rPr lang="en" err="1"/>
              <a:t>ou</a:t>
            </a:r>
            <a:r>
              <a:rPr lang="en"/>
              <a:t> le temps de </a:t>
            </a:r>
            <a:r>
              <a:rPr lang="en" err="1"/>
              <a:t>gérer</a:t>
            </a:r>
            <a:r>
              <a:rPr lang="en"/>
              <a:t> </a:t>
            </a:r>
            <a:r>
              <a:rPr lang="en" err="1"/>
              <a:t>l’exploitation</a:t>
            </a:r>
            <a:r>
              <a:rPr lang="en"/>
              <a:t>, </a:t>
            </a:r>
            <a:r>
              <a:rPr lang="en" err="1"/>
              <a:t>l’optimisation</a:t>
            </a:r>
            <a:r>
              <a:rPr lang="en"/>
              <a:t> de son </a:t>
            </a:r>
            <a:r>
              <a:rPr lang="en" err="1"/>
              <a:t>système</a:t>
            </a:r>
            <a:r>
              <a:rPr lang="en"/>
              <a:t> </a:t>
            </a:r>
            <a:r>
              <a:rPr lang="en" err="1"/>
              <a:t>informatique</a:t>
            </a:r>
            <a:r>
              <a:rPr lang="en"/>
              <a:t>. Notre </a:t>
            </a:r>
            <a:r>
              <a:rPr lang="en" err="1"/>
              <a:t>entreprise</a:t>
            </a:r>
            <a:r>
              <a:rPr lang="en"/>
              <a:t> </a:t>
            </a:r>
            <a:r>
              <a:rPr lang="en" err="1"/>
              <a:t>est</a:t>
            </a:r>
            <a:r>
              <a:rPr lang="en"/>
              <a:t> sous le </a:t>
            </a:r>
            <a:r>
              <a:rPr lang="en" err="1"/>
              <a:t>statut</a:t>
            </a:r>
            <a:r>
              <a:rPr lang="en"/>
              <a:t> </a:t>
            </a:r>
            <a:r>
              <a:rPr lang="en" err="1"/>
              <a:t>juridique</a:t>
            </a:r>
            <a:r>
              <a:rPr lang="en"/>
              <a:t> SARL </a:t>
            </a:r>
          </a:p>
        </p:txBody>
      </p:sp>
      <p:sp>
        <p:nvSpPr>
          <p:cNvPr id="206" name="Google Shape;206;p37"/>
          <p:cNvSpPr txBox="1">
            <a:spLocks noGrp="1"/>
          </p:cNvSpPr>
          <p:nvPr>
            <p:ph type="ctrTitle"/>
          </p:nvPr>
        </p:nvSpPr>
        <p:spPr>
          <a:xfrm>
            <a:off x="2631206" y="219336"/>
            <a:ext cx="3867300" cy="18469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SSRpro</a:t>
            </a:r>
          </a:p>
        </p:txBody>
      </p:sp>
      <p:cxnSp>
        <p:nvCxnSpPr>
          <p:cNvPr id="207" name="Google Shape;207;p37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37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427DAD-0A2C-844B-676B-0B0D56E52F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30767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A7AFB-9154-B6D2-C809-5F737A2446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08130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7175C4-536B-BF13-87B6-80B05F5EA6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59527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784B20-5F81-5B39-7203-79B6484726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72671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D84563-0086-0F9F-3016-DA656B699C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93659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C248DF-5E17-2A2B-9677-58249BF056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79914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D11FD0-DE64-09E8-A8D4-AC5FB61C5B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16263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18DFAE-AD32-46AA-38DC-DF59488580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83061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AB49F0-4B09-22D0-1869-76C4631DE1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42183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4"/>
          <p:cNvSpPr txBox="1">
            <a:spLocks noGrp="1"/>
          </p:cNvSpPr>
          <p:nvPr>
            <p:ph type="ctrTitle"/>
          </p:nvPr>
        </p:nvSpPr>
        <p:spPr>
          <a:xfrm flipH="1">
            <a:off x="1974604" y="1287427"/>
            <a:ext cx="5195700" cy="16508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Merci</a:t>
            </a:r>
            <a:endParaRPr lang="en-US" sz="4800" dirty="0"/>
          </a:p>
        </p:txBody>
      </p:sp>
      <p:sp>
        <p:nvSpPr>
          <p:cNvPr id="617" name="Google Shape;617;p54"/>
          <p:cNvSpPr txBox="1">
            <a:spLocks noGrp="1"/>
          </p:cNvSpPr>
          <p:nvPr>
            <p:ph type="subTitle" idx="1"/>
          </p:nvPr>
        </p:nvSpPr>
        <p:spPr>
          <a:xfrm>
            <a:off x="2459937" y="3113489"/>
            <a:ext cx="4224900" cy="15142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" dirty="0"/>
              <a:t>SI </a:t>
            </a:r>
            <a:r>
              <a:rPr lang="en" dirty="0" err="1"/>
              <a:t>vous</a:t>
            </a:r>
            <a:r>
              <a:rPr lang="en" dirty="0"/>
              <a:t> </a:t>
            </a:r>
            <a:r>
              <a:rPr lang="en" dirty="0" err="1"/>
              <a:t>avez</a:t>
            </a:r>
            <a:r>
              <a:rPr lang="en" dirty="0"/>
              <a:t> des questions </a:t>
            </a:r>
            <a:r>
              <a:rPr lang="en" dirty="0" err="1"/>
              <a:t>n'hésitez</a:t>
            </a:r>
            <a:r>
              <a:rPr lang="en" dirty="0"/>
              <a:t> pas.</a:t>
            </a:r>
            <a:endParaRPr lang="en-US" dirty="0"/>
          </a:p>
          <a:p>
            <a:pPr marL="0" indent="0" algn="ctr"/>
            <a:endParaRPr lang="en-US"/>
          </a:p>
          <a:p>
            <a:pPr marL="0" indent="0" algn="ctr"/>
            <a:r>
              <a:rPr lang="en">
                <a:hlinkClick r:id="rId3"/>
              </a:rPr>
              <a:t>SSRpro@hotmail.fr</a:t>
            </a:r>
            <a:r>
              <a:rPr lang="en"/>
              <a:t> </a:t>
            </a:r>
            <a:endParaRPr lang="en-US"/>
          </a:p>
          <a:p>
            <a:pPr marL="0" indent="0" algn="ctr"/>
            <a:r>
              <a:rPr lang="en" dirty="0"/>
              <a:t>+33 6.76.78.98.87</a:t>
            </a:r>
            <a:endParaRPr lang="en-US" dirty="0"/>
          </a:p>
          <a:p>
            <a:pPr marL="0" indent="0" algn="ctr"/>
            <a:r>
              <a:rPr lang="en">
                <a:hlinkClick r:id="rId4" invalidUrl="HTTP://"/>
              </a:rPr>
              <a:t>HTTP://</a:t>
            </a:r>
            <a:endParaRPr lang="en-US"/>
          </a:p>
        </p:txBody>
      </p:sp>
      <p:cxnSp>
        <p:nvCxnSpPr>
          <p:cNvPr id="618" name="Google Shape;618;p54"/>
          <p:cNvCxnSpPr/>
          <p:nvPr/>
        </p:nvCxnSpPr>
        <p:spPr>
          <a:xfrm>
            <a:off x="7015900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" name="Google Shape;670;p56">
            <a:extLst>
              <a:ext uri="{FF2B5EF4-FFF2-40B4-BE49-F238E27FC236}">
                <a16:creationId xmlns:a16="http://schemas.microsoft.com/office/drawing/2014/main" id="{4A400871-7998-498E-6A26-A01B2BF5268D}"/>
              </a:ext>
            </a:extLst>
          </p:cNvPr>
          <p:cNvGrpSpPr/>
          <p:nvPr/>
        </p:nvGrpSpPr>
        <p:grpSpPr>
          <a:xfrm>
            <a:off x="7341818" y="808178"/>
            <a:ext cx="279491" cy="279476"/>
            <a:chOff x="266768" y="1721375"/>
            <a:chExt cx="397907" cy="397887"/>
          </a:xfrm>
        </p:grpSpPr>
        <p:sp>
          <p:nvSpPr>
            <p:cNvPr id="5" name="Google Shape;671;p56">
              <a:extLst>
                <a:ext uri="{FF2B5EF4-FFF2-40B4-BE49-F238E27FC236}">
                  <a16:creationId xmlns:a16="http://schemas.microsoft.com/office/drawing/2014/main" id="{2BEF22CA-1514-67FB-291E-4E5A183893F1}"/>
                </a:ext>
              </a:extLst>
            </p:cNvPr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72;p56">
              <a:extLst>
                <a:ext uri="{FF2B5EF4-FFF2-40B4-BE49-F238E27FC236}">
                  <a16:creationId xmlns:a16="http://schemas.microsoft.com/office/drawing/2014/main" id="{46E539B1-FC21-E9FB-5A1C-54E10C5E730B}"/>
                </a:ext>
              </a:extLst>
            </p:cNvPr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670;p56">
            <a:extLst>
              <a:ext uri="{FF2B5EF4-FFF2-40B4-BE49-F238E27FC236}">
                <a16:creationId xmlns:a16="http://schemas.microsoft.com/office/drawing/2014/main" id="{33338C86-E949-4D77-39E5-2B0817A0788D}"/>
              </a:ext>
            </a:extLst>
          </p:cNvPr>
          <p:cNvGrpSpPr/>
          <p:nvPr/>
        </p:nvGrpSpPr>
        <p:grpSpPr>
          <a:xfrm>
            <a:off x="7341818" y="808178"/>
            <a:ext cx="279491" cy="279476"/>
            <a:chOff x="266768" y="1721375"/>
            <a:chExt cx="397907" cy="397887"/>
          </a:xfrm>
        </p:grpSpPr>
        <p:sp>
          <p:nvSpPr>
            <p:cNvPr id="17" name="Google Shape;671;p56">
              <a:extLst>
                <a:ext uri="{FF2B5EF4-FFF2-40B4-BE49-F238E27FC236}">
                  <a16:creationId xmlns:a16="http://schemas.microsoft.com/office/drawing/2014/main" id="{69683D03-22FD-0A7E-34DF-A47B58AABB65}"/>
                </a:ext>
              </a:extLst>
            </p:cNvPr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72;p56">
              <a:extLst>
                <a:ext uri="{FF2B5EF4-FFF2-40B4-BE49-F238E27FC236}">
                  <a16:creationId xmlns:a16="http://schemas.microsoft.com/office/drawing/2014/main" id="{B408760C-B6E8-AE9B-C07E-B3CCBA472D8B}"/>
                </a:ext>
              </a:extLst>
            </p:cNvPr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673;p56">
            <a:extLst>
              <a:ext uri="{FF2B5EF4-FFF2-40B4-BE49-F238E27FC236}">
                <a16:creationId xmlns:a16="http://schemas.microsoft.com/office/drawing/2014/main" id="{F8555716-4418-8EC8-18EB-DB65AEC89A26}"/>
              </a:ext>
            </a:extLst>
          </p:cNvPr>
          <p:cNvGrpSpPr/>
          <p:nvPr/>
        </p:nvGrpSpPr>
        <p:grpSpPr>
          <a:xfrm>
            <a:off x="7716184" y="808182"/>
            <a:ext cx="279461" cy="279477"/>
            <a:chOff x="864491" y="1723250"/>
            <a:chExt cx="397866" cy="397887"/>
          </a:xfrm>
        </p:grpSpPr>
        <p:sp>
          <p:nvSpPr>
            <p:cNvPr id="21" name="Google Shape;674;p56">
              <a:extLst>
                <a:ext uri="{FF2B5EF4-FFF2-40B4-BE49-F238E27FC236}">
                  <a16:creationId xmlns:a16="http://schemas.microsoft.com/office/drawing/2014/main" id="{A51697B3-2684-752C-0A46-93C7BA181C58}"/>
                </a:ext>
              </a:extLst>
            </p:cNvPr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75;p56">
              <a:extLst>
                <a:ext uri="{FF2B5EF4-FFF2-40B4-BE49-F238E27FC236}">
                  <a16:creationId xmlns:a16="http://schemas.microsoft.com/office/drawing/2014/main" id="{948A2C63-0B35-6FE2-3A86-34D87AC0F118}"/>
                </a:ext>
              </a:extLst>
            </p:cNvPr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76;p56">
              <a:extLst>
                <a:ext uri="{FF2B5EF4-FFF2-40B4-BE49-F238E27FC236}">
                  <a16:creationId xmlns:a16="http://schemas.microsoft.com/office/drawing/2014/main" id="{21C75C09-E291-17AD-3B43-EEB7BC708285}"/>
                </a:ext>
              </a:extLst>
            </p:cNvPr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665;p56">
            <a:extLst>
              <a:ext uri="{FF2B5EF4-FFF2-40B4-BE49-F238E27FC236}">
                <a16:creationId xmlns:a16="http://schemas.microsoft.com/office/drawing/2014/main" id="{12B240A2-F5DA-1FBD-8D99-506B70FA7B92}"/>
              </a:ext>
            </a:extLst>
          </p:cNvPr>
          <p:cNvGrpSpPr/>
          <p:nvPr/>
        </p:nvGrpSpPr>
        <p:grpSpPr>
          <a:xfrm>
            <a:off x="8090530" y="808152"/>
            <a:ext cx="279478" cy="279470"/>
            <a:chOff x="1379798" y="1723250"/>
            <a:chExt cx="397887" cy="397887"/>
          </a:xfrm>
        </p:grpSpPr>
        <p:sp>
          <p:nvSpPr>
            <p:cNvPr id="26" name="Google Shape;666;p56">
              <a:extLst>
                <a:ext uri="{FF2B5EF4-FFF2-40B4-BE49-F238E27FC236}">
                  <a16:creationId xmlns:a16="http://schemas.microsoft.com/office/drawing/2014/main" id="{4C14A46F-694A-5CDF-D253-B3327D01B972}"/>
                </a:ext>
              </a:extLst>
            </p:cNvPr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67;p56">
              <a:extLst>
                <a:ext uri="{FF2B5EF4-FFF2-40B4-BE49-F238E27FC236}">
                  <a16:creationId xmlns:a16="http://schemas.microsoft.com/office/drawing/2014/main" id="{A92E36A2-9055-0B0D-A2D0-055DF668E55E}"/>
                </a:ext>
              </a:extLst>
            </p:cNvPr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68;p56">
              <a:extLst>
                <a:ext uri="{FF2B5EF4-FFF2-40B4-BE49-F238E27FC236}">
                  <a16:creationId xmlns:a16="http://schemas.microsoft.com/office/drawing/2014/main" id="{5C33467A-C4D7-98CF-9DA2-22AC626CE3E4}"/>
                </a:ext>
              </a:extLst>
            </p:cNvPr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69;p56">
              <a:extLst>
                <a:ext uri="{FF2B5EF4-FFF2-40B4-BE49-F238E27FC236}">
                  <a16:creationId xmlns:a16="http://schemas.microsoft.com/office/drawing/2014/main" id="{E756ABA4-497A-A4D3-CEAC-D8F799AEDC31}"/>
                </a:ext>
              </a:extLst>
            </p:cNvPr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9851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9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Arrivée</a:t>
            </a:r>
            <a:r>
              <a:rPr lang="en"/>
              <a:t> sur le </a:t>
            </a:r>
            <a:r>
              <a:rPr lang="en" err="1"/>
              <a:t>marché</a:t>
            </a:r>
            <a:endParaRPr lang="en-US" err="1"/>
          </a:p>
        </p:txBody>
      </p:sp>
      <p:sp>
        <p:nvSpPr>
          <p:cNvPr id="214" name="Google Shape;214;p38"/>
          <p:cNvSpPr/>
          <p:nvPr/>
        </p:nvSpPr>
        <p:spPr>
          <a:xfrm>
            <a:off x="1660512" y="3673575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8"/>
          <p:cNvSpPr txBox="1"/>
          <p:nvPr/>
        </p:nvSpPr>
        <p:spPr>
          <a:xfrm>
            <a:off x="1710015" y="3567982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Octobre 2021</a:t>
            </a:r>
            <a:endParaRPr b="1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16" name="Google Shape;216;p38"/>
          <p:cNvSpPr txBox="1"/>
          <p:nvPr/>
        </p:nvSpPr>
        <p:spPr>
          <a:xfrm>
            <a:off x="1729949" y="3764594"/>
            <a:ext cx="1395328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200">
                <a:solidFill>
                  <a:srgbClr val="FFFFFF"/>
                </a:solidFill>
                <a:latin typeface="Roboto Condensed Light"/>
                <a:ea typeface="Roboto Condensed Light"/>
              </a:rPr>
              <a:t>Campagne de communication pour </a:t>
            </a:r>
            <a:r>
              <a:rPr lang="en" sz="1200" err="1">
                <a:solidFill>
                  <a:srgbClr val="FFFFFF"/>
                </a:solidFill>
                <a:latin typeface="Roboto Condensed Light"/>
                <a:ea typeface="Roboto Condensed Light"/>
              </a:rPr>
              <a:t>trouver</a:t>
            </a:r>
            <a:r>
              <a:rPr lang="en" sz="1200">
                <a:solidFill>
                  <a:srgbClr val="FFFFFF"/>
                </a:solidFill>
                <a:latin typeface="Roboto Condensed Light"/>
                <a:ea typeface="Roboto Condensed Light"/>
              </a:rPr>
              <a:t> des clients </a:t>
            </a:r>
            <a:r>
              <a:rPr lang="en" sz="1200" err="1">
                <a:solidFill>
                  <a:srgbClr val="FFFFFF"/>
                </a:solidFill>
                <a:latin typeface="Roboto Condensed Light"/>
                <a:ea typeface="Roboto Condensed Light"/>
              </a:rPr>
              <a:t>potentiels</a:t>
            </a:r>
          </a:p>
        </p:txBody>
      </p:sp>
      <p:sp>
        <p:nvSpPr>
          <p:cNvPr id="217" name="Google Shape;217;p38"/>
          <p:cNvSpPr/>
          <p:nvPr/>
        </p:nvSpPr>
        <p:spPr>
          <a:xfrm>
            <a:off x="6046450" y="3673575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8"/>
          <p:cNvSpPr txBox="1"/>
          <p:nvPr/>
        </p:nvSpPr>
        <p:spPr>
          <a:xfrm>
            <a:off x="6087111" y="3646563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Octobre 2021</a:t>
            </a:r>
            <a:endParaRPr b="1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19" name="Google Shape;219;p38"/>
          <p:cNvSpPr txBox="1"/>
          <p:nvPr/>
        </p:nvSpPr>
        <p:spPr>
          <a:xfrm>
            <a:off x="6221512" y="3871750"/>
            <a:ext cx="11619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Début </a:t>
            </a:r>
            <a:r>
              <a:rPr lang="en" sz="1200" err="1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d'activité</a:t>
            </a:r>
            <a:r>
              <a:rPr lang="en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et </a:t>
            </a:r>
            <a:r>
              <a:rPr lang="en" sz="1200" err="1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intallation</a:t>
            </a:r>
            <a:r>
              <a:rPr lang="en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de </a:t>
            </a:r>
            <a:r>
              <a:rPr lang="en" sz="1200" err="1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nos</a:t>
            </a:r>
            <a:r>
              <a:rPr lang="en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1200" err="1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serveurs</a:t>
            </a:r>
            <a:r>
              <a:rPr lang="en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</a:t>
            </a:r>
            <a:endParaRPr lang="en-US" err="1"/>
          </a:p>
        </p:txBody>
      </p:sp>
      <p:cxnSp>
        <p:nvCxnSpPr>
          <p:cNvPr id="220" name="Google Shape;220;p38"/>
          <p:cNvCxnSpPr/>
          <p:nvPr/>
        </p:nvCxnSpPr>
        <p:spPr>
          <a:xfrm rot="-5400000" flipH="1">
            <a:off x="4396930" y="2314525"/>
            <a:ext cx="3609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" name="Google Shape;221;p38"/>
          <p:cNvSpPr/>
          <p:nvPr/>
        </p:nvSpPr>
        <p:spPr>
          <a:xfrm>
            <a:off x="3079550" y="2572350"/>
            <a:ext cx="3055500" cy="833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8"/>
          <p:cNvSpPr/>
          <p:nvPr/>
        </p:nvSpPr>
        <p:spPr>
          <a:xfrm>
            <a:off x="3834350" y="1111125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3" name="Google Shape;223;p38"/>
          <p:cNvCxnSpPr/>
          <p:nvPr/>
        </p:nvCxnSpPr>
        <p:spPr>
          <a:xfrm rot="5400000">
            <a:off x="2408400" y="3002475"/>
            <a:ext cx="611100" cy="584700"/>
          </a:xfrm>
          <a:prstGeom prst="bentConnector3">
            <a:avLst>
              <a:gd name="adj1" fmla="val -691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" name="Google Shape;224;p38"/>
          <p:cNvCxnSpPr/>
          <p:nvPr/>
        </p:nvCxnSpPr>
        <p:spPr>
          <a:xfrm>
            <a:off x="6211750" y="3040275"/>
            <a:ext cx="577800" cy="560100"/>
          </a:xfrm>
          <a:prstGeom prst="bentConnector3">
            <a:avLst>
              <a:gd name="adj1" fmla="val 99749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" name="Google Shape;225;p38"/>
          <p:cNvSpPr txBox="1"/>
          <p:nvPr/>
        </p:nvSpPr>
        <p:spPr>
          <a:xfrm>
            <a:off x="3872715" y="2573667"/>
            <a:ext cx="1567539" cy="408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b="1" err="1">
                <a:solidFill>
                  <a:srgbClr val="434343"/>
                </a:solidFill>
                <a:latin typeface="Exo 2"/>
                <a:sym typeface="Exo 2"/>
              </a:rPr>
              <a:t>Septembre</a:t>
            </a:r>
            <a:r>
              <a:rPr lang="en" b="1">
                <a:solidFill>
                  <a:srgbClr val="434343"/>
                </a:solidFill>
                <a:latin typeface="Exo 2"/>
                <a:sym typeface="Exo 2"/>
              </a:rPr>
              <a:t> 2021</a:t>
            </a:r>
            <a:endParaRPr lang="en-US"/>
          </a:p>
        </p:txBody>
      </p:sp>
      <p:sp>
        <p:nvSpPr>
          <p:cNvPr id="226" name="Google Shape;226;p38"/>
          <p:cNvSpPr txBox="1"/>
          <p:nvPr/>
        </p:nvSpPr>
        <p:spPr>
          <a:xfrm>
            <a:off x="3075706" y="2812313"/>
            <a:ext cx="3089170" cy="832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100" err="1">
                <a:ea typeface="Roboto Condensed Light"/>
                <a:sym typeface="Roboto Condensed Light"/>
              </a:rPr>
              <a:t>Déclaration</a:t>
            </a:r>
            <a:r>
              <a:rPr lang="en" sz="1100">
                <a:ea typeface="Roboto Condensed Light"/>
                <a:sym typeface="Roboto Condensed Light"/>
              </a:rPr>
              <a:t> </a:t>
            </a:r>
            <a:r>
              <a:rPr lang="en" sz="1100" err="1">
                <a:ea typeface="Roboto Condensed Light"/>
                <a:sym typeface="Roboto Condensed Light"/>
              </a:rPr>
              <a:t>d'activité</a:t>
            </a:r>
            <a:r>
              <a:rPr lang="en" sz="1100">
                <a:ea typeface="Roboto Condensed Light"/>
                <a:sym typeface="Roboto Condensed Light"/>
              </a:rPr>
              <a:t> au Centre de </a:t>
            </a:r>
            <a:r>
              <a:rPr lang="en" sz="1100" err="1">
                <a:ea typeface="Roboto Condensed Light"/>
                <a:sym typeface="Roboto Condensed Light"/>
              </a:rPr>
              <a:t>Formalités</a:t>
            </a:r>
            <a:r>
              <a:rPr lang="en" sz="1100">
                <a:ea typeface="Roboto Condensed Light"/>
                <a:sym typeface="Roboto Condensed Light"/>
              </a:rPr>
              <a:t> des Entreprises (CFE) et </a:t>
            </a:r>
            <a:r>
              <a:rPr lang="en" sz="1100" err="1">
                <a:ea typeface="Roboto Condensed Light"/>
                <a:sym typeface="Roboto Condensed Light"/>
              </a:rPr>
              <a:t>Immatriculation</a:t>
            </a:r>
            <a:r>
              <a:rPr lang="en" sz="1100">
                <a:ea typeface="Roboto Condensed Light"/>
                <a:sym typeface="Roboto Condensed Light"/>
              </a:rPr>
              <a:t> des </a:t>
            </a:r>
            <a:r>
              <a:rPr lang="en" sz="1100" err="1">
                <a:ea typeface="Roboto Condensed Light"/>
                <a:sym typeface="Roboto Condensed Light"/>
              </a:rPr>
              <a:t>salariés</a:t>
            </a:r>
            <a:r>
              <a:rPr lang="en" sz="1100">
                <a:ea typeface="Roboto Condensed Light"/>
                <a:sym typeface="Roboto Condensed Light"/>
              </a:rPr>
              <a:t> à la </a:t>
            </a:r>
            <a:r>
              <a:rPr lang="en" sz="1100" err="1">
                <a:ea typeface="Roboto Condensed Light"/>
                <a:sym typeface="Roboto Condensed Light"/>
              </a:rPr>
              <a:t>caisse</a:t>
            </a:r>
            <a:r>
              <a:rPr lang="en" sz="1100">
                <a:ea typeface="Roboto Condensed Light"/>
                <a:sym typeface="Roboto Condensed Light"/>
              </a:rPr>
              <a:t> de (MSA)</a:t>
            </a:r>
            <a:endParaRPr lang="en-US"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27" name="Google Shape;227;p38"/>
          <p:cNvSpPr txBox="1"/>
          <p:nvPr/>
        </p:nvSpPr>
        <p:spPr>
          <a:xfrm>
            <a:off x="3874904" y="1084115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Juillet 2021</a:t>
            </a:r>
            <a:endParaRPr b="1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28" name="Google Shape;228;p38"/>
          <p:cNvSpPr txBox="1"/>
          <p:nvPr/>
        </p:nvSpPr>
        <p:spPr>
          <a:xfrm>
            <a:off x="4009300" y="1309300"/>
            <a:ext cx="11619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200" err="1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Création</a:t>
            </a:r>
            <a:r>
              <a:rPr lang="en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de la </a:t>
            </a:r>
            <a:r>
              <a:rPr lang="en" sz="1200" err="1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boite</a:t>
            </a:r>
            <a:r>
              <a:rPr lang="en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et </a:t>
            </a:r>
            <a:r>
              <a:rPr lang="en" sz="1200" err="1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achât</a:t>
            </a:r>
            <a:r>
              <a:rPr lang="en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du </a:t>
            </a:r>
            <a:r>
              <a:rPr lang="en" sz="1200" err="1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domaine</a:t>
            </a:r>
            <a:endParaRPr lang="en-US" err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>
            <a:spLocks noGrp="1"/>
          </p:cNvSpPr>
          <p:nvPr>
            <p:ph type="subTitle" idx="1"/>
          </p:nvPr>
        </p:nvSpPr>
        <p:spPr>
          <a:xfrm>
            <a:off x="79840" y="3641921"/>
            <a:ext cx="7388645" cy="14750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"/>
              <a:t>       </a:t>
            </a:r>
            <a:r>
              <a:rPr lang="en" err="1"/>
              <a:t>Notres</a:t>
            </a:r>
            <a:r>
              <a:rPr lang="en"/>
              <a:t>  </a:t>
            </a:r>
            <a:r>
              <a:rPr lang="en" err="1"/>
              <a:t>identité</a:t>
            </a:r>
            <a:r>
              <a:rPr lang="en"/>
              <a:t> </a:t>
            </a:r>
            <a:r>
              <a:rPr lang="en" err="1"/>
              <a:t>visuelle</a:t>
            </a:r>
            <a:r>
              <a:rPr lang="en"/>
              <a:t> a pour principal </a:t>
            </a:r>
            <a:r>
              <a:rPr lang="en" err="1"/>
              <a:t>objectif</a:t>
            </a:r>
            <a:r>
              <a:rPr lang="en"/>
              <a:t> de </a:t>
            </a:r>
            <a:r>
              <a:rPr lang="en" err="1"/>
              <a:t>traduire</a:t>
            </a:r>
            <a:r>
              <a:rPr lang="en"/>
              <a:t> le </a:t>
            </a:r>
            <a:r>
              <a:rPr lang="en" err="1"/>
              <a:t>dynamique</a:t>
            </a:r>
            <a:r>
              <a:rPr lang="en"/>
              <a:t> qui anime le </a:t>
            </a:r>
            <a:r>
              <a:rPr lang="en" err="1"/>
              <a:t>réseau</a:t>
            </a:r>
            <a:r>
              <a:rPr lang="en"/>
              <a:t>  SSR. Plus </a:t>
            </a:r>
            <a:r>
              <a:rPr lang="en" err="1"/>
              <a:t>qu’une</a:t>
            </a:r>
            <a:r>
              <a:rPr lang="en"/>
              <a:t> simple </a:t>
            </a:r>
            <a:r>
              <a:rPr lang="en" err="1"/>
              <a:t>évolution</a:t>
            </a:r>
            <a:r>
              <a:rPr lang="en"/>
              <a:t> </a:t>
            </a:r>
            <a:r>
              <a:rPr lang="en" err="1"/>
              <a:t>graphique</a:t>
            </a:r>
            <a:r>
              <a:rPr lang="en"/>
              <a:t>, </a:t>
            </a:r>
            <a:r>
              <a:rPr lang="en" err="1"/>
              <a:t>ce</a:t>
            </a:r>
            <a:r>
              <a:rPr lang="en"/>
              <a:t> nouveau </a:t>
            </a:r>
            <a:r>
              <a:rPr lang="en" err="1"/>
              <a:t>langage</a:t>
            </a:r>
            <a:r>
              <a:rPr lang="en"/>
              <a:t> </a:t>
            </a:r>
            <a:r>
              <a:rPr lang="en" err="1"/>
              <a:t>visuel</a:t>
            </a:r>
            <a:r>
              <a:rPr lang="en"/>
              <a:t> </a:t>
            </a:r>
            <a:r>
              <a:rPr lang="en" err="1"/>
              <a:t>s’inscrit</a:t>
            </a:r>
            <a:r>
              <a:rPr lang="en"/>
              <a:t> dans un </a:t>
            </a:r>
            <a:r>
              <a:rPr lang="en" err="1"/>
              <a:t>dessein</a:t>
            </a:r>
            <a:r>
              <a:rPr lang="en"/>
              <a:t> plus </a:t>
            </a:r>
            <a:r>
              <a:rPr lang="en" err="1"/>
              <a:t>vaste</a:t>
            </a:r>
            <a:r>
              <a:rPr lang="en"/>
              <a:t>, qui </a:t>
            </a:r>
            <a:r>
              <a:rPr lang="en" err="1"/>
              <a:t>est</a:t>
            </a:r>
            <a:r>
              <a:rPr lang="en"/>
              <a:t>  </a:t>
            </a:r>
            <a:r>
              <a:rPr lang="en" err="1"/>
              <a:t>celui</a:t>
            </a:r>
            <a:r>
              <a:rPr lang="en"/>
              <a:t> </a:t>
            </a:r>
            <a:r>
              <a:rPr lang="en" err="1"/>
              <a:t>d’installer</a:t>
            </a:r>
            <a:r>
              <a:rPr lang="en"/>
              <a:t> la marque SSR </a:t>
            </a:r>
            <a:r>
              <a:rPr lang="en" err="1"/>
              <a:t>comme</a:t>
            </a:r>
            <a:r>
              <a:rPr lang="en"/>
              <a:t> un </a:t>
            </a:r>
            <a:r>
              <a:rPr lang="en" err="1"/>
              <a:t>acteur</a:t>
            </a:r>
            <a:r>
              <a:rPr lang="en"/>
              <a:t> </a:t>
            </a:r>
            <a:r>
              <a:rPr lang="en" err="1"/>
              <a:t>incontournable</a:t>
            </a:r>
            <a:r>
              <a:rPr lang="en"/>
              <a:t> du </a:t>
            </a:r>
            <a:r>
              <a:rPr lang="en" err="1"/>
              <a:t>secteur</a:t>
            </a:r>
            <a:r>
              <a:rPr lang="en"/>
              <a:t>  </a:t>
            </a:r>
            <a:r>
              <a:rPr lang="en" err="1"/>
              <a:t>l’infogérance</a:t>
            </a:r>
            <a:r>
              <a:rPr lang="en"/>
              <a:t> </a:t>
            </a:r>
            <a:r>
              <a:rPr lang="en" err="1"/>
              <a:t>français</a:t>
            </a:r>
            <a:r>
              <a:rPr lang="en"/>
              <a:t>. </a:t>
            </a:r>
            <a:endParaRPr lang="en-US"/>
          </a:p>
        </p:txBody>
      </p:sp>
      <p:cxnSp>
        <p:nvCxnSpPr>
          <p:cNvPr id="207" name="Google Shape;207;p37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37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29E6A0E-872A-9DA9-C100-EAB8480FD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893" y="706048"/>
            <a:ext cx="2743200" cy="2825910"/>
          </a:xfrm>
          <a:prstGeom prst="rect">
            <a:avLst/>
          </a:prstGeom>
        </p:spPr>
      </p:pic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C1EAF01B-8FA8-BEB9-7BDD-1EA462369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11" y="205902"/>
            <a:ext cx="1199408" cy="1228474"/>
          </a:xfrm>
          <a:prstGeom prst="rect">
            <a:avLst/>
          </a:prstGeom>
        </p:spPr>
      </p:pic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C4285905-C5DF-6C5A-8925-C8738FCC2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2062" y="205591"/>
            <a:ext cx="1229097" cy="122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79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7" name="Google Shape;207;p37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37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Subtitle 5">
            <a:extLst>
              <a:ext uri="{FF2B5EF4-FFF2-40B4-BE49-F238E27FC236}">
                <a16:creationId xmlns:a16="http://schemas.microsoft.com/office/drawing/2014/main" id="{2BDB3B5E-CBC7-EE6D-D0E3-FCD146A1B4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09AED5F5-593E-ABE1-4F00-C0F840121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760" y="-1288"/>
            <a:ext cx="5055245" cy="514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2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err="1"/>
              <a:t>Secteur</a:t>
            </a:r>
            <a:r>
              <a:rPr lang="en"/>
              <a:t> </a:t>
            </a:r>
            <a:r>
              <a:rPr lang="en" err="1"/>
              <a:t>D'activité</a:t>
            </a:r>
            <a:endParaRPr lang="en-US" err="1"/>
          </a:p>
        </p:txBody>
      </p:sp>
      <p:sp>
        <p:nvSpPr>
          <p:cNvPr id="234" name="Google Shape;234;p39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Notre devoir </a:t>
            </a:r>
            <a:r>
              <a:rPr lang="en" err="1"/>
              <a:t>votre</a:t>
            </a:r>
            <a:r>
              <a:rPr lang="en"/>
              <a:t> satisfaction</a:t>
            </a:r>
            <a:endParaRPr lang="en-US"/>
          </a:p>
        </p:txBody>
      </p:sp>
      <p:sp>
        <p:nvSpPr>
          <p:cNvPr id="235" name="Google Shape;235;p39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36" name="Google Shape;236;p39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39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238" name="Google Shape;238;p39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9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9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9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9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" name="Google Shape;243;p39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59</Slides>
  <Notes>30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Tech Newsletter XL by Slidesgo</vt:lpstr>
      <vt:lpstr>SSR PRO</vt:lpstr>
      <vt:lpstr>Participant</vt:lpstr>
      <vt:lpstr>TABLE DE PRESENTATION</vt:lpstr>
      <vt:lpstr>Solution système et reseau</vt:lpstr>
      <vt:lpstr>SSRpro</vt:lpstr>
      <vt:lpstr>Arrivée sur le marché</vt:lpstr>
      <vt:lpstr>PowerPoint Presentation</vt:lpstr>
      <vt:lpstr>PowerPoint Presentation</vt:lpstr>
      <vt:lpstr>Secteur D'activité</vt:lpstr>
      <vt:lpstr>SSRpro</vt:lpstr>
      <vt:lpstr>Concurence </vt:lpstr>
      <vt:lpstr>Revenus monaitaires</vt:lpstr>
      <vt:lpstr>Chiffres</vt:lpstr>
      <vt:lpstr>Statistiques</vt:lpstr>
      <vt:lpstr>Nouveaux secteurs</vt:lpstr>
      <vt:lpstr>Valeurs de notre entreprise.</vt:lpstr>
      <vt:lpstr>Gestion / Administration</vt:lpstr>
      <vt:lpstr>Équipe technique</vt:lpstr>
      <vt:lpstr>Equipe Administratif</vt:lpstr>
      <vt:lpstr>Rôles</vt:lpstr>
      <vt:lpstr>Direction</vt:lpstr>
      <vt:lpstr>PowerPoint Presentation</vt:lpstr>
      <vt:lpstr>Site Web</vt:lpstr>
      <vt:lpstr>Présentation global</vt:lpstr>
      <vt:lpstr>Fonctionnalité</vt:lpstr>
      <vt:lpstr>Imprévu et solution</vt:lpstr>
      <vt:lpstr>Evenement</vt:lpstr>
      <vt:lpstr>Fonctionnalité</vt:lpstr>
      <vt:lpstr>Recap</vt:lpstr>
      <vt:lpstr>Site web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REE</dc:title>
  <cp:revision>4</cp:revision>
  <dcterms:modified xsi:type="dcterms:W3CDTF">2023-01-04T10:09:52Z</dcterms:modified>
</cp:coreProperties>
</file>